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60" r:id="rId3"/>
    <p:sldId id="261" r:id="rId4"/>
    <p:sldId id="262" r:id="rId5"/>
    <p:sldId id="263" r:id="rId6"/>
    <p:sldId id="264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5" r:id="rId23"/>
    <p:sldId id="286" r:id="rId24"/>
    <p:sldId id="287" r:id="rId25"/>
    <p:sldId id="288" r:id="rId26"/>
    <p:sldId id="289" r:id="rId27"/>
    <p:sldId id="290" r:id="rId28"/>
    <p:sldId id="291" r:id="rId29"/>
  </p:sldIdLst>
  <p:sldSz cx="9144000" cy="6858000" type="screen4x3"/>
  <p:notesSz cx="6858000" cy="9144000"/>
  <p:custDataLst>
    <p:tags r:id="rId3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00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8009BA8E-820F-492E-869F-EEF5760136E1}"/>
    <pc:docChg chg="addSld delSld modSld">
      <pc:chgData name="Danny Young" userId="cb0f4ce2-eb4f-479e-8e8f-3beb257e632f" providerId="ADAL" clId="{8009BA8E-820F-492E-869F-EEF5760136E1}" dt="2019-01-16T19:35:10.472" v="98" actId="1037"/>
      <pc:docMkLst>
        <pc:docMk/>
      </pc:docMkLst>
      <pc:sldChg chg="modSp">
        <pc:chgData name="Danny Young" userId="cb0f4ce2-eb4f-479e-8e8f-3beb257e632f" providerId="ADAL" clId="{8009BA8E-820F-492E-869F-EEF5760136E1}" dt="2019-01-16T19:32:50.005" v="67" actId="1038"/>
        <pc:sldMkLst>
          <pc:docMk/>
          <pc:sldMk cId="399661726" sldId="270"/>
        </pc:sldMkLst>
        <pc:spChg chg="mod">
          <ac:chgData name="Danny Young" userId="cb0f4ce2-eb4f-479e-8e8f-3beb257e632f" providerId="ADAL" clId="{8009BA8E-820F-492E-869F-EEF5760136E1}" dt="2019-01-16T19:32:34.794" v="58" actId="20577"/>
          <ac:spMkLst>
            <pc:docMk/>
            <pc:sldMk cId="399661726" sldId="270"/>
            <ac:spMk id="3" creationId="{00000000-0000-0000-0000-000000000000}"/>
          </ac:spMkLst>
        </pc:spChg>
        <pc:graphicFrameChg chg="mod">
          <ac:chgData name="Danny Young" userId="cb0f4ce2-eb4f-479e-8e8f-3beb257e632f" providerId="ADAL" clId="{8009BA8E-820F-492E-869F-EEF5760136E1}" dt="2019-01-16T19:32:50.005" v="67" actId="1038"/>
          <ac:graphicFrameMkLst>
            <pc:docMk/>
            <pc:sldMk cId="399661726" sldId="270"/>
            <ac:graphicFrameMk id="125" creationId="{00000000-0000-0000-0000-000000000000}"/>
          </ac:graphicFrameMkLst>
        </pc:graphicFrameChg>
        <pc:graphicFrameChg chg="mod">
          <ac:chgData name="Danny Young" userId="cb0f4ce2-eb4f-479e-8e8f-3beb257e632f" providerId="ADAL" clId="{8009BA8E-820F-492E-869F-EEF5760136E1}" dt="2019-01-16T19:31:08.277" v="1"/>
          <ac:graphicFrameMkLst>
            <pc:docMk/>
            <pc:sldMk cId="399661726" sldId="270"/>
            <ac:graphicFrameMk id="131" creationId="{00000000-0000-0000-0000-000000000000}"/>
          </ac:graphicFrameMkLst>
        </pc:graphicFrameChg>
      </pc:sldChg>
      <pc:sldChg chg="modSp">
        <pc:chgData name="Danny Young" userId="cb0f4ce2-eb4f-479e-8e8f-3beb257e632f" providerId="ADAL" clId="{8009BA8E-820F-492E-869F-EEF5760136E1}" dt="2019-01-16T19:33:05.417" v="75" actId="1036"/>
        <pc:sldMkLst>
          <pc:docMk/>
          <pc:sldMk cId="1172528163" sldId="274"/>
        </pc:sldMkLst>
        <pc:spChg chg="mod">
          <ac:chgData name="Danny Young" userId="cb0f4ce2-eb4f-479e-8e8f-3beb257e632f" providerId="ADAL" clId="{8009BA8E-820F-492E-869F-EEF5760136E1}" dt="2019-01-16T19:32:19.662" v="35" actId="20577"/>
          <ac:spMkLst>
            <pc:docMk/>
            <pc:sldMk cId="1172528163" sldId="274"/>
            <ac:spMk id="3" creationId="{00000000-0000-0000-0000-000000000000}"/>
          </ac:spMkLst>
        </pc:spChg>
        <pc:graphicFrameChg chg="mod">
          <ac:chgData name="Danny Young" userId="cb0f4ce2-eb4f-479e-8e8f-3beb257e632f" providerId="ADAL" clId="{8009BA8E-820F-492E-869F-EEF5760136E1}" dt="2019-01-16T19:31:23.297" v="4"/>
          <ac:graphicFrameMkLst>
            <pc:docMk/>
            <pc:sldMk cId="1172528163" sldId="274"/>
            <ac:graphicFrameMk id="124" creationId="{00000000-0000-0000-0000-000000000000}"/>
          </ac:graphicFrameMkLst>
        </pc:graphicFrameChg>
        <pc:graphicFrameChg chg="mod">
          <ac:chgData name="Danny Young" userId="cb0f4ce2-eb4f-479e-8e8f-3beb257e632f" providerId="ADAL" clId="{8009BA8E-820F-492E-869F-EEF5760136E1}" dt="2019-01-16T19:33:05.417" v="75" actId="1036"/>
          <ac:graphicFrameMkLst>
            <pc:docMk/>
            <pc:sldMk cId="1172528163" sldId="274"/>
            <ac:graphicFrameMk id="125" creationId="{00000000-0000-0000-0000-000000000000}"/>
          </ac:graphicFrameMkLst>
        </pc:graphicFrameChg>
        <pc:graphicFrameChg chg="mod">
          <ac:chgData name="Danny Young" userId="cb0f4ce2-eb4f-479e-8e8f-3beb257e632f" providerId="ADAL" clId="{8009BA8E-820F-492E-869F-EEF5760136E1}" dt="2019-01-16T19:31:36.708" v="12" actId="1037"/>
          <ac:graphicFrameMkLst>
            <pc:docMk/>
            <pc:sldMk cId="1172528163" sldId="274"/>
            <ac:graphicFrameMk id="141" creationId="{00000000-0000-0000-0000-000000000000}"/>
          </ac:graphicFrameMkLst>
        </pc:graphicFrameChg>
      </pc:sldChg>
      <pc:sldChg chg="addSp modSp modAnim">
        <pc:chgData name="Danny Young" userId="cb0f4ce2-eb4f-479e-8e8f-3beb257e632f" providerId="ADAL" clId="{8009BA8E-820F-492E-869F-EEF5760136E1}" dt="2019-01-16T19:35:10.472" v="98" actId="1037"/>
        <pc:sldMkLst>
          <pc:docMk/>
          <pc:sldMk cId="755178059" sldId="276"/>
        </pc:sldMkLst>
        <pc:graphicFrameChg chg="add mod">
          <ac:chgData name="Danny Young" userId="cb0f4ce2-eb4f-479e-8e8f-3beb257e632f" providerId="ADAL" clId="{8009BA8E-820F-492E-869F-EEF5760136E1}" dt="2019-01-16T19:35:10.472" v="98" actId="1037"/>
          <ac:graphicFrameMkLst>
            <pc:docMk/>
            <pc:sldMk cId="755178059" sldId="276"/>
            <ac:graphicFrameMk id="101" creationId="{1ABF3BA0-D507-4CC8-9146-0B927BC9AFC7}"/>
          </ac:graphicFrameMkLst>
        </pc:graphicFrameChg>
      </pc:sldChg>
      <pc:sldChg chg="add del">
        <pc:chgData name="Danny Young" userId="cb0f4ce2-eb4f-479e-8e8f-3beb257e632f" providerId="ADAL" clId="{8009BA8E-820F-492E-869F-EEF5760136E1}" dt="2019-01-16T19:33:36.802" v="77" actId="2696"/>
        <pc:sldMkLst>
          <pc:docMk/>
          <pc:sldMk cId="729142451" sldId="292"/>
        </pc:sldMkLst>
      </pc:sldChg>
    </pc:docChg>
  </pc:docChgLst>
  <pc:docChgLst>
    <pc:chgData name="Danny Young" userId="4ebbbf02e9710d60" providerId="LiveId" clId="{90743FD5-7AFB-4DB5-8C34-C1F22EC8B524}"/>
  </pc:docChgLst>
</pc:chgInfo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3" Type="http://schemas.openxmlformats.org/officeDocument/2006/relationships/image" Target="../media/image48.wmf"/><Relationship Id="rId7" Type="http://schemas.openxmlformats.org/officeDocument/2006/relationships/image" Target="../media/image96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95.wmf"/><Relationship Id="rId5" Type="http://schemas.openxmlformats.org/officeDocument/2006/relationships/image" Target="../media/image94.wmf"/><Relationship Id="rId4" Type="http://schemas.openxmlformats.org/officeDocument/2006/relationships/image" Target="../media/image49.wmf"/><Relationship Id="rId9" Type="http://schemas.openxmlformats.org/officeDocument/2006/relationships/image" Target="../media/image98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image" Target="../media/image101.wmf"/><Relationship Id="rId7" Type="http://schemas.openxmlformats.org/officeDocument/2006/relationships/image" Target="../media/image105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6" Type="http://schemas.openxmlformats.org/officeDocument/2006/relationships/image" Target="../media/image104.wmf"/><Relationship Id="rId11" Type="http://schemas.openxmlformats.org/officeDocument/2006/relationships/image" Target="../media/image109.wmf"/><Relationship Id="rId5" Type="http://schemas.openxmlformats.org/officeDocument/2006/relationships/image" Target="../media/image103.wmf"/><Relationship Id="rId10" Type="http://schemas.openxmlformats.org/officeDocument/2006/relationships/image" Target="../media/image108.wmf"/><Relationship Id="rId4" Type="http://schemas.openxmlformats.org/officeDocument/2006/relationships/image" Target="../media/image102.wmf"/><Relationship Id="rId9" Type="http://schemas.openxmlformats.org/officeDocument/2006/relationships/image" Target="../media/image10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wmf"/><Relationship Id="rId13" Type="http://schemas.openxmlformats.org/officeDocument/2006/relationships/image" Target="../media/image125.wmf"/><Relationship Id="rId18" Type="http://schemas.openxmlformats.org/officeDocument/2006/relationships/image" Target="../media/image130.wmf"/><Relationship Id="rId26" Type="http://schemas.openxmlformats.org/officeDocument/2006/relationships/image" Target="../media/image138.wmf"/><Relationship Id="rId3" Type="http://schemas.openxmlformats.org/officeDocument/2006/relationships/image" Target="../media/image115.wmf"/><Relationship Id="rId21" Type="http://schemas.openxmlformats.org/officeDocument/2006/relationships/image" Target="../media/image133.wmf"/><Relationship Id="rId7" Type="http://schemas.openxmlformats.org/officeDocument/2006/relationships/image" Target="../media/image119.wmf"/><Relationship Id="rId12" Type="http://schemas.openxmlformats.org/officeDocument/2006/relationships/image" Target="../media/image124.wmf"/><Relationship Id="rId17" Type="http://schemas.openxmlformats.org/officeDocument/2006/relationships/image" Target="../media/image129.wmf"/><Relationship Id="rId25" Type="http://schemas.openxmlformats.org/officeDocument/2006/relationships/image" Target="../media/image137.wmf"/><Relationship Id="rId2" Type="http://schemas.openxmlformats.org/officeDocument/2006/relationships/image" Target="../media/image114.wmf"/><Relationship Id="rId16" Type="http://schemas.openxmlformats.org/officeDocument/2006/relationships/image" Target="../media/image128.wmf"/><Relationship Id="rId20" Type="http://schemas.openxmlformats.org/officeDocument/2006/relationships/image" Target="../media/image132.wmf"/><Relationship Id="rId1" Type="http://schemas.openxmlformats.org/officeDocument/2006/relationships/image" Target="../media/image113.wmf"/><Relationship Id="rId6" Type="http://schemas.openxmlformats.org/officeDocument/2006/relationships/image" Target="../media/image118.wmf"/><Relationship Id="rId11" Type="http://schemas.openxmlformats.org/officeDocument/2006/relationships/image" Target="../media/image123.wmf"/><Relationship Id="rId24" Type="http://schemas.openxmlformats.org/officeDocument/2006/relationships/image" Target="../media/image136.wmf"/><Relationship Id="rId5" Type="http://schemas.openxmlformats.org/officeDocument/2006/relationships/image" Target="../media/image117.wmf"/><Relationship Id="rId15" Type="http://schemas.openxmlformats.org/officeDocument/2006/relationships/image" Target="../media/image127.wmf"/><Relationship Id="rId23" Type="http://schemas.openxmlformats.org/officeDocument/2006/relationships/image" Target="../media/image135.wmf"/><Relationship Id="rId10" Type="http://schemas.openxmlformats.org/officeDocument/2006/relationships/image" Target="../media/image122.wmf"/><Relationship Id="rId19" Type="http://schemas.openxmlformats.org/officeDocument/2006/relationships/image" Target="../media/image131.wmf"/><Relationship Id="rId4" Type="http://schemas.openxmlformats.org/officeDocument/2006/relationships/image" Target="../media/image116.wmf"/><Relationship Id="rId9" Type="http://schemas.openxmlformats.org/officeDocument/2006/relationships/image" Target="../media/image121.wmf"/><Relationship Id="rId14" Type="http://schemas.openxmlformats.org/officeDocument/2006/relationships/image" Target="../media/image126.wmf"/><Relationship Id="rId22" Type="http://schemas.openxmlformats.org/officeDocument/2006/relationships/image" Target="../media/image134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6.wmf"/><Relationship Id="rId3" Type="http://schemas.openxmlformats.org/officeDocument/2006/relationships/image" Target="../media/image141.wmf"/><Relationship Id="rId7" Type="http://schemas.openxmlformats.org/officeDocument/2006/relationships/image" Target="../media/image145.wmf"/><Relationship Id="rId2" Type="http://schemas.openxmlformats.org/officeDocument/2006/relationships/image" Target="../media/image140.wmf"/><Relationship Id="rId1" Type="http://schemas.openxmlformats.org/officeDocument/2006/relationships/image" Target="../media/image139.wmf"/><Relationship Id="rId6" Type="http://schemas.openxmlformats.org/officeDocument/2006/relationships/image" Target="../media/image144.wmf"/><Relationship Id="rId5" Type="http://schemas.openxmlformats.org/officeDocument/2006/relationships/image" Target="../media/image143.wmf"/><Relationship Id="rId10" Type="http://schemas.openxmlformats.org/officeDocument/2006/relationships/image" Target="../media/image148.wmf"/><Relationship Id="rId4" Type="http://schemas.openxmlformats.org/officeDocument/2006/relationships/image" Target="../media/image142.wmf"/><Relationship Id="rId9" Type="http://schemas.openxmlformats.org/officeDocument/2006/relationships/image" Target="../media/image147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6.wmf"/><Relationship Id="rId3" Type="http://schemas.openxmlformats.org/officeDocument/2006/relationships/image" Target="../media/image151.wmf"/><Relationship Id="rId7" Type="http://schemas.openxmlformats.org/officeDocument/2006/relationships/image" Target="../media/image155.wmf"/><Relationship Id="rId2" Type="http://schemas.openxmlformats.org/officeDocument/2006/relationships/image" Target="../media/image150.wmf"/><Relationship Id="rId1" Type="http://schemas.openxmlformats.org/officeDocument/2006/relationships/image" Target="../media/image149.wmf"/><Relationship Id="rId6" Type="http://schemas.openxmlformats.org/officeDocument/2006/relationships/image" Target="../media/image154.wmf"/><Relationship Id="rId5" Type="http://schemas.openxmlformats.org/officeDocument/2006/relationships/image" Target="../media/image153.wmf"/><Relationship Id="rId4" Type="http://schemas.openxmlformats.org/officeDocument/2006/relationships/image" Target="../media/image15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7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5.wmf"/><Relationship Id="rId13" Type="http://schemas.openxmlformats.org/officeDocument/2006/relationships/image" Target="../media/image170.wmf"/><Relationship Id="rId18" Type="http://schemas.openxmlformats.org/officeDocument/2006/relationships/image" Target="../media/image31.wmf"/><Relationship Id="rId26" Type="http://schemas.openxmlformats.org/officeDocument/2006/relationships/image" Target="../media/image179.wmf"/><Relationship Id="rId3" Type="http://schemas.openxmlformats.org/officeDocument/2006/relationships/image" Target="../media/image160.wmf"/><Relationship Id="rId21" Type="http://schemas.openxmlformats.org/officeDocument/2006/relationships/image" Target="../media/image174.wmf"/><Relationship Id="rId7" Type="http://schemas.openxmlformats.org/officeDocument/2006/relationships/image" Target="../media/image164.wmf"/><Relationship Id="rId12" Type="http://schemas.openxmlformats.org/officeDocument/2006/relationships/image" Target="../media/image169.wmf"/><Relationship Id="rId17" Type="http://schemas.openxmlformats.org/officeDocument/2006/relationships/image" Target="../media/image29.wmf"/><Relationship Id="rId25" Type="http://schemas.openxmlformats.org/officeDocument/2006/relationships/image" Target="../media/image178.wmf"/><Relationship Id="rId2" Type="http://schemas.openxmlformats.org/officeDocument/2006/relationships/image" Target="../media/image159.wmf"/><Relationship Id="rId16" Type="http://schemas.openxmlformats.org/officeDocument/2006/relationships/image" Target="../media/image173.wmf"/><Relationship Id="rId20" Type="http://schemas.openxmlformats.org/officeDocument/2006/relationships/image" Target="../media/image30.wmf"/><Relationship Id="rId29" Type="http://schemas.openxmlformats.org/officeDocument/2006/relationships/image" Target="../media/image182.wmf"/><Relationship Id="rId1" Type="http://schemas.openxmlformats.org/officeDocument/2006/relationships/image" Target="../media/image158.wmf"/><Relationship Id="rId6" Type="http://schemas.openxmlformats.org/officeDocument/2006/relationships/image" Target="../media/image163.wmf"/><Relationship Id="rId11" Type="http://schemas.openxmlformats.org/officeDocument/2006/relationships/image" Target="../media/image168.wmf"/><Relationship Id="rId24" Type="http://schemas.openxmlformats.org/officeDocument/2006/relationships/image" Target="../media/image177.wmf"/><Relationship Id="rId5" Type="http://schemas.openxmlformats.org/officeDocument/2006/relationships/image" Target="../media/image162.wmf"/><Relationship Id="rId15" Type="http://schemas.openxmlformats.org/officeDocument/2006/relationships/image" Target="../media/image172.wmf"/><Relationship Id="rId23" Type="http://schemas.openxmlformats.org/officeDocument/2006/relationships/image" Target="../media/image176.wmf"/><Relationship Id="rId28" Type="http://schemas.openxmlformats.org/officeDocument/2006/relationships/image" Target="../media/image181.wmf"/><Relationship Id="rId10" Type="http://schemas.openxmlformats.org/officeDocument/2006/relationships/image" Target="../media/image167.wmf"/><Relationship Id="rId19" Type="http://schemas.openxmlformats.org/officeDocument/2006/relationships/image" Target="../media/image28.wmf"/><Relationship Id="rId31" Type="http://schemas.openxmlformats.org/officeDocument/2006/relationships/image" Target="../media/image184.wmf"/><Relationship Id="rId4" Type="http://schemas.openxmlformats.org/officeDocument/2006/relationships/image" Target="../media/image161.wmf"/><Relationship Id="rId9" Type="http://schemas.openxmlformats.org/officeDocument/2006/relationships/image" Target="../media/image166.wmf"/><Relationship Id="rId14" Type="http://schemas.openxmlformats.org/officeDocument/2006/relationships/image" Target="../media/image171.wmf"/><Relationship Id="rId22" Type="http://schemas.openxmlformats.org/officeDocument/2006/relationships/image" Target="../media/image175.wmf"/><Relationship Id="rId27" Type="http://schemas.openxmlformats.org/officeDocument/2006/relationships/image" Target="../media/image180.wmf"/><Relationship Id="rId30" Type="http://schemas.openxmlformats.org/officeDocument/2006/relationships/image" Target="../media/image183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8.wmf"/><Relationship Id="rId1" Type="http://schemas.openxmlformats.org/officeDocument/2006/relationships/image" Target="../media/image140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8.wmf"/><Relationship Id="rId13" Type="http://schemas.openxmlformats.org/officeDocument/2006/relationships/image" Target="../media/image193.wmf"/><Relationship Id="rId3" Type="http://schemas.openxmlformats.org/officeDocument/2006/relationships/image" Target="../media/image49.wmf"/><Relationship Id="rId7" Type="http://schemas.openxmlformats.org/officeDocument/2006/relationships/image" Target="../media/image187.wmf"/><Relationship Id="rId12" Type="http://schemas.openxmlformats.org/officeDocument/2006/relationships/image" Target="../media/image192.wmf"/><Relationship Id="rId2" Type="http://schemas.openxmlformats.org/officeDocument/2006/relationships/image" Target="../media/image47.wmf"/><Relationship Id="rId16" Type="http://schemas.openxmlformats.org/officeDocument/2006/relationships/image" Target="../media/image196.wmf"/><Relationship Id="rId1" Type="http://schemas.openxmlformats.org/officeDocument/2006/relationships/image" Target="../media/image185.wmf"/><Relationship Id="rId6" Type="http://schemas.openxmlformats.org/officeDocument/2006/relationships/image" Target="../media/image186.wmf"/><Relationship Id="rId11" Type="http://schemas.openxmlformats.org/officeDocument/2006/relationships/image" Target="../media/image191.wmf"/><Relationship Id="rId5" Type="http://schemas.openxmlformats.org/officeDocument/2006/relationships/image" Target="../media/image48.wmf"/><Relationship Id="rId15" Type="http://schemas.openxmlformats.org/officeDocument/2006/relationships/image" Target="../media/image195.wmf"/><Relationship Id="rId10" Type="http://schemas.openxmlformats.org/officeDocument/2006/relationships/image" Target="../media/image190.wmf"/><Relationship Id="rId4" Type="http://schemas.openxmlformats.org/officeDocument/2006/relationships/image" Target="../media/image46.wmf"/><Relationship Id="rId9" Type="http://schemas.openxmlformats.org/officeDocument/2006/relationships/image" Target="../media/image189.wmf"/><Relationship Id="rId14" Type="http://schemas.openxmlformats.org/officeDocument/2006/relationships/image" Target="../media/image19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4.wmf"/><Relationship Id="rId3" Type="http://schemas.openxmlformats.org/officeDocument/2006/relationships/image" Target="../media/image199.wmf"/><Relationship Id="rId7" Type="http://schemas.openxmlformats.org/officeDocument/2006/relationships/image" Target="../media/image203.wmf"/><Relationship Id="rId2" Type="http://schemas.openxmlformats.org/officeDocument/2006/relationships/image" Target="../media/image198.wmf"/><Relationship Id="rId1" Type="http://schemas.openxmlformats.org/officeDocument/2006/relationships/image" Target="../media/image197.wmf"/><Relationship Id="rId6" Type="http://schemas.openxmlformats.org/officeDocument/2006/relationships/image" Target="../media/image202.wmf"/><Relationship Id="rId11" Type="http://schemas.openxmlformats.org/officeDocument/2006/relationships/image" Target="../media/image207.wmf"/><Relationship Id="rId5" Type="http://schemas.openxmlformats.org/officeDocument/2006/relationships/image" Target="../media/image201.wmf"/><Relationship Id="rId10" Type="http://schemas.openxmlformats.org/officeDocument/2006/relationships/image" Target="../media/image206.wmf"/><Relationship Id="rId4" Type="http://schemas.openxmlformats.org/officeDocument/2006/relationships/image" Target="../media/image200.wmf"/><Relationship Id="rId9" Type="http://schemas.openxmlformats.org/officeDocument/2006/relationships/image" Target="../media/image205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wmf"/><Relationship Id="rId2" Type="http://schemas.openxmlformats.org/officeDocument/2006/relationships/image" Target="../media/image209.wmf"/><Relationship Id="rId1" Type="http://schemas.openxmlformats.org/officeDocument/2006/relationships/image" Target="../media/image208.wmf"/><Relationship Id="rId4" Type="http://schemas.openxmlformats.org/officeDocument/2006/relationships/image" Target="../media/image2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40.wmf"/><Relationship Id="rId18" Type="http://schemas.openxmlformats.org/officeDocument/2006/relationships/image" Target="../media/image4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17" Type="http://schemas.openxmlformats.org/officeDocument/2006/relationships/image" Target="../media/image44.wmf"/><Relationship Id="rId2" Type="http://schemas.openxmlformats.org/officeDocument/2006/relationships/image" Target="../media/image29.wmf"/><Relationship Id="rId16" Type="http://schemas.openxmlformats.org/officeDocument/2006/relationships/image" Target="../media/image43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5" Type="http://schemas.openxmlformats.org/officeDocument/2006/relationships/image" Target="../media/image4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Relationship Id="rId14" Type="http://schemas.openxmlformats.org/officeDocument/2006/relationships/image" Target="../media/image4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image" Target="../media/image58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12" Type="http://schemas.openxmlformats.org/officeDocument/2006/relationships/image" Target="../media/image57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56.wmf"/><Relationship Id="rId5" Type="http://schemas.openxmlformats.org/officeDocument/2006/relationships/image" Target="../media/image50.wmf"/><Relationship Id="rId15" Type="http://schemas.openxmlformats.org/officeDocument/2006/relationships/image" Target="../media/image60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Relationship Id="rId14" Type="http://schemas.openxmlformats.org/officeDocument/2006/relationships/image" Target="../media/image5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1.wmf"/><Relationship Id="rId7" Type="http://schemas.openxmlformats.org/officeDocument/2006/relationships/image" Target="../media/image64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22.wmf"/><Relationship Id="rId9" Type="http://schemas.openxmlformats.org/officeDocument/2006/relationships/image" Target="../media/image6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image" Target="../media/image75.wmf"/><Relationship Id="rId18" Type="http://schemas.openxmlformats.org/officeDocument/2006/relationships/image" Target="../media/image80.wmf"/><Relationship Id="rId3" Type="http://schemas.openxmlformats.org/officeDocument/2006/relationships/image" Target="../media/image30.wmf"/><Relationship Id="rId7" Type="http://schemas.openxmlformats.org/officeDocument/2006/relationships/image" Target="../media/image69.wmf"/><Relationship Id="rId12" Type="http://schemas.openxmlformats.org/officeDocument/2006/relationships/image" Target="../media/image74.wmf"/><Relationship Id="rId17" Type="http://schemas.openxmlformats.org/officeDocument/2006/relationships/image" Target="../media/image79.wmf"/><Relationship Id="rId2" Type="http://schemas.openxmlformats.org/officeDocument/2006/relationships/image" Target="../media/image29.wmf"/><Relationship Id="rId16" Type="http://schemas.openxmlformats.org/officeDocument/2006/relationships/image" Target="../media/image78.wmf"/><Relationship Id="rId20" Type="http://schemas.openxmlformats.org/officeDocument/2006/relationships/image" Target="../media/image82.wmf"/><Relationship Id="rId1" Type="http://schemas.openxmlformats.org/officeDocument/2006/relationships/image" Target="../media/image28.wmf"/><Relationship Id="rId6" Type="http://schemas.openxmlformats.org/officeDocument/2006/relationships/image" Target="../media/image68.wmf"/><Relationship Id="rId11" Type="http://schemas.openxmlformats.org/officeDocument/2006/relationships/image" Target="../media/image73.wmf"/><Relationship Id="rId5" Type="http://schemas.openxmlformats.org/officeDocument/2006/relationships/image" Target="../media/image67.wmf"/><Relationship Id="rId15" Type="http://schemas.openxmlformats.org/officeDocument/2006/relationships/image" Target="../media/image77.wmf"/><Relationship Id="rId10" Type="http://schemas.openxmlformats.org/officeDocument/2006/relationships/image" Target="../media/image72.wmf"/><Relationship Id="rId19" Type="http://schemas.openxmlformats.org/officeDocument/2006/relationships/image" Target="../media/image81.wmf"/><Relationship Id="rId4" Type="http://schemas.openxmlformats.org/officeDocument/2006/relationships/image" Target="../media/image31.wmf"/><Relationship Id="rId9" Type="http://schemas.openxmlformats.org/officeDocument/2006/relationships/image" Target="../media/image71.wmf"/><Relationship Id="rId14" Type="http://schemas.openxmlformats.org/officeDocument/2006/relationships/image" Target="../media/image7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84.wmf"/><Relationship Id="rId1" Type="http://schemas.openxmlformats.org/officeDocument/2006/relationships/image" Target="../media/image8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image" Target="../media/image91.wmf"/><Relationship Id="rId3" Type="http://schemas.openxmlformats.org/officeDocument/2006/relationships/image" Target="../media/image48.wmf"/><Relationship Id="rId7" Type="http://schemas.openxmlformats.org/officeDocument/2006/relationships/image" Target="../media/image85.wmf"/><Relationship Id="rId12" Type="http://schemas.openxmlformats.org/officeDocument/2006/relationships/image" Target="../media/image90.wmf"/><Relationship Id="rId2" Type="http://schemas.openxmlformats.org/officeDocument/2006/relationships/image" Target="../media/image47.wmf"/><Relationship Id="rId16" Type="http://schemas.openxmlformats.org/officeDocument/2006/relationships/image" Target="../media/image93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89.wmf"/><Relationship Id="rId5" Type="http://schemas.openxmlformats.org/officeDocument/2006/relationships/image" Target="../media/image50.wmf"/><Relationship Id="rId15" Type="http://schemas.openxmlformats.org/officeDocument/2006/relationships/image" Target="../media/image92.wmf"/><Relationship Id="rId10" Type="http://schemas.openxmlformats.org/officeDocument/2006/relationships/image" Target="../media/image88.wmf"/><Relationship Id="rId4" Type="http://schemas.openxmlformats.org/officeDocument/2006/relationships/image" Target="../media/image49.wmf"/><Relationship Id="rId9" Type="http://schemas.openxmlformats.org/officeDocument/2006/relationships/image" Target="../media/image87.wmf"/><Relationship Id="rId14" Type="http://schemas.openxmlformats.org/officeDocument/2006/relationships/image" Target="../media/image5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73F2A-4EDD-4460-9065-0FFC9E4904FF}" type="datetimeFigureOut">
              <a:rPr lang="en-CA" smtClean="0"/>
              <a:pPr/>
              <a:t>2019-01-16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3C6B9-62EB-41FD-BA4B-D7194ECAF23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8303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3C6B9-62EB-41FD-BA4B-D7194ECAF23C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54235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649998-0356-4CB0-B8D2-C485D01D313C}" type="slidenum">
              <a:rPr lang="en-CA" smtClean="0"/>
              <a:pPr eaLnBrk="1" hangingPunct="1"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A59DE4-A494-4734-9B0C-9CE6D20FB7CD}" type="slidenum">
              <a:rPr lang="en-CA" smtClean="0"/>
              <a:pPr eaLnBrk="1" hangingPunct="1"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25C2DCA-E15C-479E-9DFD-DE2A11C3BEDE}" type="slidenum">
              <a:rPr lang="en-CA" smtClean="0"/>
              <a:pPr eaLnBrk="1" hangingPunct="1"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4B3700B-7C7A-4C1C-A5FD-81822F601F1D}" type="slidenum">
              <a:rPr lang="en-CA" smtClean="0"/>
              <a:pPr eaLnBrk="1" hangingPunct="1"/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CFEF8D6-CBCF-43F2-85EB-5026F814B4CA}" type="slidenum">
              <a:rPr lang="en-CA" smtClean="0"/>
              <a:pPr eaLnBrk="1" hangingPunct="1"/>
              <a:t>14</a:t>
            </a:fld>
            <a:endParaRPr lang="en-C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7AE007F-3073-4AAC-A364-FDA95EA3FE22}" type="slidenum">
              <a:rPr lang="en-CA" smtClean="0"/>
              <a:pPr eaLnBrk="1" hangingPunct="1"/>
              <a:t>15</a:t>
            </a:fld>
            <a:endParaRPr lang="en-C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1BD1813-9B14-433F-832F-17D98BF49F3E}" type="slidenum">
              <a:rPr lang="en-CA" smtClean="0"/>
              <a:pPr eaLnBrk="1" hangingPunct="1"/>
              <a:t>16</a:t>
            </a:fld>
            <a:endParaRPr lang="en-C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41C97B1-727F-4ED2-89BC-DC69B52E5ABA}" type="slidenum">
              <a:rPr lang="en-CA" smtClean="0"/>
              <a:pPr eaLnBrk="1" hangingPunct="1"/>
              <a:t>17</a:t>
            </a:fld>
            <a:endParaRPr lang="en-C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62758E6-2F3A-489A-AB64-16BBF806196E}" type="slidenum">
              <a:rPr lang="en-CA" smtClean="0"/>
              <a:pPr eaLnBrk="1" hangingPunct="1"/>
              <a:t>18</a:t>
            </a:fld>
            <a:endParaRPr lang="en-C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9869BE8-3EFC-4DA0-8FEF-66D55847744D}" type="slidenum">
              <a:rPr lang="en-CA" smtClean="0"/>
              <a:pPr eaLnBrk="1" hangingPunct="1"/>
              <a:t>19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C34EF1E-7749-4003-B127-3A8A989D7B26}" type="slidenum">
              <a:rPr lang="en-CA" smtClean="0"/>
              <a:pPr eaLnBrk="1" hangingPunct="1"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B4481E-D899-4C1E-AC34-54D49E5881A7}" type="slidenum">
              <a:rPr lang="en-CA" smtClean="0"/>
              <a:pPr eaLnBrk="1" hangingPunct="1"/>
              <a:t>20</a:t>
            </a:fld>
            <a:endParaRPr lang="en-C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8D7232A-A884-41B5-AE75-E03BBE0EBC7C}" type="slidenum">
              <a:rPr lang="en-CA" smtClean="0"/>
              <a:pPr eaLnBrk="1" hangingPunct="1"/>
              <a:t>21</a:t>
            </a:fld>
            <a:endParaRPr lang="en-CA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E4BC953-EACA-4479-A8BF-315BB13CEF3D}" type="slidenum">
              <a:rPr lang="en-CA" smtClean="0"/>
              <a:pPr eaLnBrk="1" hangingPunct="1"/>
              <a:t>22</a:t>
            </a:fld>
            <a:endParaRPr lang="en-CA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232ABD8-42E3-4313-9ABE-6A20704C9F30}" type="slidenum">
              <a:rPr lang="en-CA" smtClean="0"/>
              <a:pPr eaLnBrk="1" hangingPunct="1"/>
              <a:t>23</a:t>
            </a:fld>
            <a:endParaRPr lang="en-CA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082A942-E7C2-4652-9A1F-51863E082193}" type="slidenum">
              <a:rPr lang="en-CA" smtClean="0"/>
              <a:pPr eaLnBrk="1" hangingPunct="1"/>
              <a:t>24</a:t>
            </a:fld>
            <a:endParaRPr lang="en-CA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062500-75AF-4EE9-9DEA-DAF3DF749316}" type="slidenum">
              <a:rPr lang="en-CA" smtClean="0"/>
              <a:pPr eaLnBrk="1" hangingPunct="1"/>
              <a:t>25</a:t>
            </a:fld>
            <a:endParaRPr lang="en-CA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45FE2C5-797B-4C4C-931B-07B59BEDBAF5}" type="slidenum">
              <a:rPr lang="en-CA" smtClean="0"/>
              <a:pPr eaLnBrk="1" hangingPunct="1"/>
              <a:t>26</a:t>
            </a:fld>
            <a:endParaRPr lang="en-CA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BDDA32D-C659-4E39-BEA9-6C3C1E9D989F}" type="slidenum">
              <a:rPr lang="en-CA" smtClean="0"/>
              <a:pPr eaLnBrk="1" hangingPunct="1"/>
              <a:t>27</a:t>
            </a:fld>
            <a:endParaRPr lang="en-CA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3C6B9-62EB-41FD-BA4B-D7194ECAF23C}" type="slidenum">
              <a:rPr lang="en-CA" smtClean="0"/>
              <a:pPr/>
              <a:t>28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2154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34508D-AD7D-4B10-BAAB-87A4B7FEACFB}" type="slidenum">
              <a:rPr lang="en-CA" smtClean="0"/>
              <a:pPr eaLnBrk="1" hangingPunct="1"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A2A845-DDF1-4243-82E1-EB432CB4B25F}" type="slidenum">
              <a:rPr lang="en-CA" smtClean="0"/>
              <a:pPr eaLnBrk="1" hangingPunct="1"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107F43A-8415-4C1E-BB2C-5FD90A66720C}" type="slidenum">
              <a:rPr lang="en-CA" smtClean="0"/>
              <a:pPr eaLnBrk="1" hangingPunct="1"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2454D7-42BD-45A3-8C85-42D4FD25985D}" type="slidenum">
              <a:rPr lang="en-CA" smtClean="0"/>
              <a:pPr eaLnBrk="1" hangingPunct="1"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C9B78A8-4754-431A-8E52-CF0AF56C89EF}" type="slidenum">
              <a:rPr lang="en-CA" smtClean="0"/>
              <a:pPr eaLnBrk="1" hangingPunct="1"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982B8D1-8BDA-4C5F-964C-B3C9D6BAD0CB}" type="slidenum">
              <a:rPr lang="en-CA" smtClean="0"/>
              <a:pPr eaLnBrk="1" hangingPunct="1"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4D88D44-E38F-468C-AB14-FE97C94C9D7D}" type="slidenum">
              <a:rPr lang="en-CA" smtClean="0"/>
              <a:pPr eaLnBrk="1" hangingPunct="1"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2019-01-16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2019-01-16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2019-01-16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2019-01-16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2019-01-16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2019-01-16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2019-01-16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2019-01-16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2019-01-16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2019-01-16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2019-01-16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2019-01-16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0.wmf"/><Relationship Id="rId18" Type="http://schemas.openxmlformats.org/officeDocument/2006/relationships/oleObject" Target="../embeddings/oleObject53.bin"/><Relationship Id="rId26" Type="http://schemas.openxmlformats.org/officeDocument/2006/relationships/oleObject" Target="../embeddings/oleObject57.bin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54.wmf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52.wmf"/><Relationship Id="rId25" Type="http://schemas.openxmlformats.org/officeDocument/2006/relationships/image" Target="../media/image56.wmf"/><Relationship Id="rId33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2.bin"/><Relationship Id="rId20" Type="http://schemas.openxmlformats.org/officeDocument/2006/relationships/oleObject" Target="../embeddings/oleObject54.bin"/><Relationship Id="rId29" Type="http://schemas.openxmlformats.org/officeDocument/2006/relationships/image" Target="../media/image58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9.wmf"/><Relationship Id="rId24" Type="http://schemas.openxmlformats.org/officeDocument/2006/relationships/oleObject" Target="../embeddings/oleObject56.bin"/><Relationship Id="rId32" Type="http://schemas.openxmlformats.org/officeDocument/2006/relationships/oleObject" Target="../embeddings/oleObject60.bin"/><Relationship Id="rId5" Type="http://schemas.openxmlformats.org/officeDocument/2006/relationships/image" Target="../media/image46.wmf"/><Relationship Id="rId15" Type="http://schemas.openxmlformats.org/officeDocument/2006/relationships/image" Target="../media/image51.wmf"/><Relationship Id="rId23" Type="http://schemas.openxmlformats.org/officeDocument/2006/relationships/image" Target="../media/image55.wmf"/><Relationship Id="rId28" Type="http://schemas.openxmlformats.org/officeDocument/2006/relationships/oleObject" Target="../embeddings/oleObject58.bin"/><Relationship Id="rId10" Type="http://schemas.openxmlformats.org/officeDocument/2006/relationships/oleObject" Target="../embeddings/oleObject49.bin"/><Relationship Id="rId19" Type="http://schemas.openxmlformats.org/officeDocument/2006/relationships/image" Target="../media/image53.wmf"/><Relationship Id="rId31" Type="http://schemas.openxmlformats.org/officeDocument/2006/relationships/image" Target="../media/image59.wmf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51.bin"/><Relationship Id="rId22" Type="http://schemas.openxmlformats.org/officeDocument/2006/relationships/oleObject" Target="../embeddings/oleObject55.bin"/><Relationship Id="rId27" Type="http://schemas.openxmlformats.org/officeDocument/2006/relationships/image" Target="../media/image57.wmf"/><Relationship Id="rId30" Type="http://schemas.openxmlformats.org/officeDocument/2006/relationships/oleObject" Target="../embeddings/oleObject5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2.wmf"/><Relationship Id="rId18" Type="http://schemas.openxmlformats.org/officeDocument/2006/relationships/oleObject" Target="../embeddings/oleObject68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66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7.bin"/><Relationship Id="rId20" Type="http://schemas.openxmlformats.org/officeDocument/2006/relationships/oleObject" Target="../embeddings/oleObject69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64.bin"/><Relationship Id="rId19" Type="http://schemas.openxmlformats.org/officeDocument/2006/relationships/image" Target="../media/image65.wmf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66.bin"/><Relationship Id="rId22" Type="http://schemas.openxmlformats.org/officeDocument/2006/relationships/hyperlink" Target="http://www.bcmath.ca/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67.wmf"/><Relationship Id="rId18" Type="http://schemas.openxmlformats.org/officeDocument/2006/relationships/oleObject" Target="../embeddings/oleObject77.bin"/><Relationship Id="rId26" Type="http://schemas.openxmlformats.org/officeDocument/2006/relationships/oleObject" Target="../embeddings/oleObject81.bin"/><Relationship Id="rId39" Type="http://schemas.openxmlformats.org/officeDocument/2006/relationships/image" Target="../media/image80.wmf"/><Relationship Id="rId3" Type="http://schemas.openxmlformats.org/officeDocument/2006/relationships/notesSlide" Target="../notesSlides/notesSlide12.xml"/><Relationship Id="rId21" Type="http://schemas.openxmlformats.org/officeDocument/2006/relationships/image" Target="../media/image71.wmf"/><Relationship Id="rId34" Type="http://schemas.openxmlformats.org/officeDocument/2006/relationships/oleObject" Target="../embeddings/oleObject85.bin"/><Relationship Id="rId42" Type="http://schemas.openxmlformats.org/officeDocument/2006/relationships/oleObject" Target="../embeddings/oleObject89.bin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74.bin"/><Relationship Id="rId17" Type="http://schemas.openxmlformats.org/officeDocument/2006/relationships/image" Target="../media/image69.wmf"/><Relationship Id="rId25" Type="http://schemas.openxmlformats.org/officeDocument/2006/relationships/image" Target="../media/image73.wmf"/><Relationship Id="rId33" Type="http://schemas.openxmlformats.org/officeDocument/2006/relationships/image" Target="../media/image77.wmf"/><Relationship Id="rId38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6.bin"/><Relationship Id="rId20" Type="http://schemas.openxmlformats.org/officeDocument/2006/relationships/oleObject" Target="../embeddings/oleObject78.bin"/><Relationship Id="rId29" Type="http://schemas.openxmlformats.org/officeDocument/2006/relationships/image" Target="../media/image75.wmf"/><Relationship Id="rId41" Type="http://schemas.openxmlformats.org/officeDocument/2006/relationships/image" Target="../media/image81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31.wmf"/><Relationship Id="rId24" Type="http://schemas.openxmlformats.org/officeDocument/2006/relationships/oleObject" Target="../embeddings/oleObject80.bin"/><Relationship Id="rId32" Type="http://schemas.openxmlformats.org/officeDocument/2006/relationships/oleObject" Target="../embeddings/oleObject84.bin"/><Relationship Id="rId37" Type="http://schemas.openxmlformats.org/officeDocument/2006/relationships/image" Target="../media/image79.wmf"/><Relationship Id="rId40" Type="http://schemas.openxmlformats.org/officeDocument/2006/relationships/oleObject" Target="../embeddings/oleObject88.bin"/><Relationship Id="rId5" Type="http://schemas.openxmlformats.org/officeDocument/2006/relationships/image" Target="../media/image28.wmf"/><Relationship Id="rId15" Type="http://schemas.openxmlformats.org/officeDocument/2006/relationships/image" Target="../media/image68.wmf"/><Relationship Id="rId23" Type="http://schemas.openxmlformats.org/officeDocument/2006/relationships/image" Target="../media/image72.wmf"/><Relationship Id="rId28" Type="http://schemas.openxmlformats.org/officeDocument/2006/relationships/oleObject" Target="../embeddings/oleObject82.bin"/><Relationship Id="rId36" Type="http://schemas.openxmlformats.org/officeDocument/2006/relationships/oleObject" Target="../embeddings/oleObject86.bin"/><Relationship Id="rId10" Type="http://schemas.openxmlformats.org/officeDocument/2006/relationships/oleObject" Target="../embeddings/oleObject73.bin"/><Relationship Id="rId19" Type="http://schemas.openxmlformats.org/officeDocument/2006/relationships/image" Target="../media/image70.wmf"/><Relationship Id="rId31" Type="http://schemas.openxmlformats.org/officeDocument/2006/relationships/image" Target="../media/image76.wmf"/><Relationship Id="rId44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70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75.bin"/><Relationship Id="rId22" Type="http://schemas.openxmlformats.org/officeDocument/2006/relationships/oleObject" Target="../embeddings/oleObject79.bin"/><Relationship Id="rId27" Type="http://schemas.openxmlformats.org/officeDocument/2006/relationships/image" Target="../media/image74.wmf"/><Relationship Id="rId30" Type="http://schemas.openxmlformats.org/officeDocument/2006/relationships/oleObject" Target="../embeddings/oleObject83.bin"/><Relationship Id="rId35" Type="http://schemas.openxmlformats.org/officeDocument/2006/relationships/image" Target="../media/image78.wmf"/><Relationship Id="rId43" Type="http://schemas.openxmlformats.org/officeDocument/2006/relationships/image" Target="../media/image8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91.bin"/><Relationship Id="rId5" Type="http://schemas.openxmlformats.org/officeDocument/2006/relationships/image" Target="../media/image83.wmf"/><Relationship Id="rId4" Type="http://schemas.openxmlformats.org/officeDocument/2006/relationships/oleObject" Target="../embeddings/oleObject9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image" Target="../media/image50.wmf"/><Relationship Id="rId18" Type="http://schemas.openxmlformats.org/officeDocument/2006/relationships/oleObject" Target="../embeddings/oleObject99.bin"/><Relationship Id="rId26" Type="http://schemas.openxmlformats.org/officeDocument/2006/relationships/oleObject" Target="../embeddings/oleObject103.bin"/><Relationship Id="rId3" Type="http://schemas.openxmlformats.org/officeDocument/2006/relationships/notesSlide" Target="../notesSlides/notesSlide14.xml"/><Relationship Id="rId21" Type="http://schemas.openxmlformats.org/officeDocument/2006/relationships/image" Target="../media/image87.wmf"/><Relationship Id="rId34" Type="http://schemas.openxmlformats.org/officeDocument/2006/relationships/oleObject" Target="../embeddings/oleObject107.bin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96.bin"/><Relationship Id="rId17" Type="http://schemas.openxmlformats.org/officeDocument/2006/relationships/image" Target="../media/image85.wmf"/><Relationship Id="rId25" Type="http://schemas.openxmlformats.org/officeDocument/2006/relationships/image" Target="../media/image89.wmf"/><Relationship Id="rId33" Type="http://schemas.openxmlformats.org/officeDocument/2006/relationships/image" Target="../media/image9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8.bin"/><Relationship Id="rId20" Type="http://schemas.openxmlformats.org/officeDocument/2006/relationships/oleObject" Target="../embeddings/oleObject100.bin"/><Relationship Id="rId29" Type="http://schemas.openxmlformats.org/officeDocument/2006/relationships/image" Target="../media/image91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49.wmf"/><Relationship Id="rId24" Type="http://schemas.openxmlformats.org/officeDocument/2006/relationships/oleObject" Target="../embeddings/oleObject102.bin"/><Relationship Id="rId32" Type="http://schemas.openxmlformats.org/officeDocument/2006/relationships/oleObject" Target="../embeddings/oleObject106.bin"/><Relationship Id="rId5" Type="http://schemas.openxmlformats.org/officeDocument/2006/relationships/image" Target="../media/image46.wmf"/><Relationship Id="rId15" Type="http://schemas.openxmlformats.org/officeDocument/2006/relationships/image" Target="../media/image51.wmf"/><Relationship Id="rId23" Type="http://schemas.openxmlformats.org/officeDocument/2006/relationships/image" Target="../media/image88.wmf"/><Relationship Id="rId28" Type="http://schemas.openxmlformats.org/officeDocument/2006/relationships/oleObject" Target="../embeddings/oleObject104.bin"/><Relationship Id="rId10" Type="http://schemas.openxmlformats.org/officeDocument/2006/relationships/oleObject" Target="../embeddings/oleObject95.bin"/><Relationship Id="rId19" Type="http://schemas.openxmlformats.org/officeDocument/2006/relationships/image" Target="../media/image86.wmf"/><Relationship Id="rId31" Type="http://schemas.openxmlformats.org/officeDocument/2006/relationships/image" Target="../media/image59.wmf"/><Relationship Id="rId4" Type="http://schemas.openxmlformats.org/officeDocument/2006/relationships/oleObject" Target="../embeddings/oleObject92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97.bin"/><Relationship Id="rId22" Type="http://schemas.openxmlformats.org/officeDocument/2006/relationships/oleObject" Target="../embeddings/oleObject101.bin"/><Relationship Id="rId27" Type="http://schemas.openxmlformats.org/officeDocument/2006/relationships/image" Target="../media/image90.wmf"/><Relationship Id="rId30" Type="http://schemas.openxmlformats.org/officeDocument/2006/relationships/oleObject" Target="../embeddings/oleObject105.bin"/><Relationship Id="rId35" Type="http://schemas.openxmlformats.org/officeDocument/2006/relationships/image" Target="../media/image9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0.bin"/><Relationship Id="rId13" Type="http://schemas.openxmlformats.org/officeDocument/2006/relationships/image" Target="../media/image94.wmf"/><Relationship Id="rId18" Type="http://schemas.openxmlformats.org/officeDocument/2006/relationships/oleObject" Target="../embeddings/oleObject115.bin"/><Relationship Id="rId3" Type="http://schemas.openxmlformats.org/officeDocument/2006/relationships/notesSlide" Target="../notesSlides/notesSlide16.xml"/><Relationship Id="rId21" Type="http://schemas.openxmlformats.org/officeDocument/2006/relationships/image" Target="../media/image98.wmf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112.bin"/><Relationship Id="rId17" Type="http://schemas.openxmlformats.org/officeDocument/2006/relationships/image" Target="../media/image9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4.bin"/><Relationship Id="rId20" Type="http://schemas.openxmlformats.org/officeDocument/2006/relationships/oleObject" Target="../embeddings/oleObject116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09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5" Type="http://schemas.openxmlformats.org/officeDocument/2006/relationships/image" Target="../media/image95.wmf"/><Relationship Id="rId10" Type="http://schemas.openxmlformats.org/officeDocument/2006/relationships/oleObject" Target="../embeddings/oleObject111.bin"/><Relationship Id="rId19" Type="http://schemas.openxmlformats.org/officeDocument/2006/relationships/image" Target="../media/image97.wmf"/><Relationship Id="rId4" Type="http://schemas.openxmlformats.org/officeDocument/2006/relationships/oleObject" Target="../embeddings/oleObject108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11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image" Target="../media/image103.wmf"/><Relationship Id="rId18" Type="http://schemas.openxmlformats.org/officeDocument/2006/relationships/oleObject" Target="../embeddings/oleObject124.bin"/><Relationship Id="rId26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17.xml"/><Relationship Id="rId21" Type="http://schemas.openxmlformats.org/officeDocument/2006/relationships/image" Target="../media/image107.wmf"/><Relationship Id="rId7" Type="http://schemas.openxmlformats.org/officeDocument/2006/relationships/image" Target="../media/image100.wmf"/><Relationship Id="rId12" Type="http://schemas.openxmlformats.org/officeDocument/2006/relationships/oleObject" Target="../embeddings/oleObject121.bin"/><Relationship Id="rId17" Type="http://schemas.openxmlformats.org/officeDocument/2006/relationships/image" Target="../media/image105.wmf"/><Relationship Id="rId25" Type="http://schemas.openxmlformats.org/officeDocument/2006/relationships/image" Target="../media/image10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3.bin"/><Relationship Id="rId20" Type="http://schemas.openxmlformats.org/officeDocument/2006/relationships/oleObject" Target="../embeddings/oleObject125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18.bin"/><Relationship Id="rId11" Type="http://schemas.openxmlformats.org/officeDocument/2006/relationships/image" Target="../media/image102.wmf"/><Relationship Id="rId24" Type="http://schemas.openxmlformats.org/officeDocument/2006/relationships/oleObject" Target="../embeddings/oleObject127.bin"/><Relationship Id="rId5" Type="http://schemas.openxmlformats.org/officeDocument/2006/relationships/image" Target="../media/image99.wmf"/><Relationship Id="rId15" Type="http://schemas.openxmlformats.org/officeDocument/2006/relationships/image" Target="../media/image104.wmf"/><Relationship Id="rId23" Type="http://schemas.openxmlformats.org/officeDocument/2006/relationships/image" Target="../media/image108.wmf"/><Relationship Id="rId10" Type="http://schemas.openxmlformats.org/officeDocument/2006/relationships/oleObject" Target="../embeddings/oleObject120.bin"/><Relationship Id="rId19" Type="http://schemas.openxmlformats.org/officeDocument/2006/relationships/image" Target="../media/image106.wmf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101.wmf"/><Relationship Id="rId14" Type="http://schemas.openxmlformats.org/officeDocument/2006/relationships/oleObject" Target="../embeddings/oleObject122.bin"/><Relationship Id="rId22" Type="http://schemas.openxmlformats.org/officeDocument/2006/relationships/oleObject" Target="../embeddings/oleObject12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0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1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29.bin"/><Relationship Id="rId5" Type="http://schemas.openxmlformats.org/officeDocument/2006/relationships/image" Target="../media/image110.wmf"/><Relationship Id="rId10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128.bin"/><Relationship Id="rId9" Type="http://schemas.openxmlformats.org/officeDocument/2006/relationships/image" Target="../media/image112.wmf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7.wmf"/><Relationship Id="rId18" Type="http://schemas.openxmlformats.org/officeDocument/2006/relationships/oleObject" Target="../embeddings/oleObject138.bin"/><Relationship Id="rId26" Type="http://schemas.openxmlformats.org/officeDocument/2006/relationships/oleObject" Target="../embeddings/oleObject142.bin"/><Relationship Id="rId39" Type="http://schemas.openxmlformats.org/officeDocument/2006/relationships/image" Target="../media/image130.wmf"/><Relationship Id="rId21" Type="http://schemas.openxmlformats.org/officeDocument/2006/relationships/image" Target="../media/image121.wmf"/><Relationship Id="rId34" Type="http://schemas.openxmlformats.org/officeDocument/2006/relationships/oleObject" Target="../embeddings/oleObject146.bin"/><Relationship Id="rId42" Type="http://schemas.openxmlformats.org/officeDocument/2006/relationships/oleObject" Target="../embeddings/oleObject150.bin"/><Relationship Id="rId47" Type="http://schemas.openxmlformats.org/officeDocument/2006/relationships/image" Target="../media/image134.wmf"/><Relationship Id="rId50" Type="http://schemas.openxmlformats.org/officeDocument/2006/relationships/oleObject" Target="../embeddings/oleObject154.bin"/><Relationship Id="rId55" Type="http://schemas.openxmlformats.org/officeDocument/2006/relationships/image" Target="../media/image138.wmf"/><Relationship Id="rId7" Type="http://schemas.openxmlformats.org/officeDocument/2006/relationships/image" Target="../media/image114.wmf"/><Relationship Id="rId12" Type="http://schemas.openxmlformats.org/officeDocument/2006/relationships/oleObject" Target="../embeddings/oleObject135.bin"/><Relationship Id="rId17" Type="http://schemas.openxmlformats.org/officeDocument/2006/relationships/image" Target="../media/image119.wmf"/><Relationship Id="rId25" Type="http://schemas.openxmlformats.org/officeDocument/2006/relationships/image" Target="../media/image123.wmf"/><Relationship Id="rId33" Type="http://schemas.openxmlformats.org/officeDocument/2006/relationships/image" Target="../media/image127.wmf"/><Relationship Id="rId38" Type="http://schemas.openxmlformats.org/officeDocument/2006/relationships/oleObject" Target="../embeddings/oleObject148.bin"/><Relationship Id="rId46" Type="http://schemas.openxmlformats.org/officeDocument/2006/relationships/oleObject" Target="../embeddings/oleObject15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7.bin"/><Relationship Id="rId20" Type="http://schemas.openxmlformats.org/officeDocument/2006/relationships/oleObject" Target="../embeddings/oleObject139.bin"/><Relationship Id="rId29" Type="http://schemas.openxmlformats.org/officeDocument/2006/relationships/image" Target="../media/image125.wmf"/><Relationship Id="rId41" Type="http://schemas.openxmlformats.org/officeDocument/2006/relationships/image" Target="../media/image131.wmf"/><Relationship Id="rId54" Type="http://schemas.openxmlformats.org/officeDocument/2006/relationships/oleObject" Target="../embeddings/oleObject156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32.bin"/><Relationship Id="rId11" Type="http://schemas.openxmlformats.org/officeDocument/2006/relationships/image" Target="../media/image116.wmf"/><Relationship Id="rId24" Type="http://schemas.openxmlformats.org/officeDocument/2006/relationships/oleObject" Target="../embeddings/oleObject141.bin"/><Relationship Id="rId32" Type="http://schemas.openxmlformats.org/officeDocument/2006/relationships/oleObject" Target="../embeddings/oleObject145.bin"/><Relationship Id="rId37" Type="http://schemas.openxmlformats.org/officeDocument/2006/relationships/image" Target="../media/image129.wmf"/><Relationship Id="rId40" Type="http://schemas.openxmlformats.org/officeDocument/2006/relationships/oleObject" Target="../embeddings/oleObject149.bin"/><Relationship Id="rId45" Type="http://schemas.openxmlformats.org/officeDocument/2006/relationships/image" Target="../media/image133.wmf"/><Relationship Id="rId53" Type="http://schemas.openxmlformats.org/officeDocument/2006/relationships/image" Target="../media/image137.wmf"/><Relationship Id="rId5" Type="http://schemas.openxmlformats.org/officeDocument/2006/relationships/image" Target="../media/image113.wmf"/><Relationship Id="rId15" Type="http://schemas.openxmlformats.org/officeDocument/2006/relationships/image" Target="../media/image118.wmf"/><Relationship Id="rId23" Type="http://schemas.openxmlformats.org/officeDocument/2006/relationships/image" Target="../media/image122.wmf"/><Relationship Id="rId28" Type="http://schemas.openxmlformats.org/officeDocument/2006/relationships/oleObject" Target="../embeddings/oleObject143.bin"/><Relationship Id="rId36" Type="http://schemas.openxmlformats.org/officeDocument/2006/relationships/oleObject" Target="../embeddings/oleObject147.bin"/><Relationship Id="rId49" Type="http://schemas.openxmlformats.org/officeDocument/2006/relationships/image" Target="../media/image135.wmf"/><Relationship Id="rId10" Type="http://schemas.openxmlformats.org/officeDocument/2006/relationships/oleObject" Target="../embeddings/oleObject134.bin"/><Relationship Id="rId19" Type="http://schemas.openxmlformats.org/officeDocument/2006/relationships/image" Target="../media/image120.wmf"/><Relationship Id="rId31" Type="http://schemas.openxmlformats.org/officeDocument/2006/relationships/image" Target="../media/image126.wmf"/><Relationship Id="rId44" Type="http://schemas.openxmlformats.org/officeDocument/2006/relationships/oleObject" Target="../embeddings/oleObject151.bin"/><Relationship Id="rId52" Type="http://schemas.openxmlformats.org/officeDocument/2006/relationships/oleObject" Target="../embeddings/oleObject155.bin"/><Relationship Id="rId4" Type="http://schemas.openxmlformats.org/officeDocument/2006/relationships/oleObject" Target="../embeddings/oleObject131.bin"/><Relationship Id="rId9" Type="http://schemas.openxmlformats.org/officeDocument/2006/relationships/image" Target="../media/image115.wmf"/><Relationship Id="rId14" Type="http://schemas.openxmlformats.org/officeDocument/2006/relationships/oleObject" Target="../embeddings/oleObject136.bin"/><Relationship Id="rId22" Type="http://schemas.openxmlformats.org/officeDocument/2006/relationships/oleObject" Target="../embeddings/oleObject140.bin"/><Relationship Id="rId27" Type="http://schemas.openxmlformats.org/officeDocument/2006/relationships/image" Target="../media/image124.wmf"/><Relationship Id="rId30" Type="http://schemas.openxmlformats.org/officeDocument/2006/relationships/oleObject" Target="../embeddings/oleObject144.bin"/><Relationship Id="rId35" Type="http://schemas.openxmlformats.org/officeDocument/2006/relationships/image" Target="../media/image128.wmf"/><Relationship Id="rId43" Type="http://schemas.openxmlformats.org/officeDocument/2006/relationships/image" Target="../media/image132.wmf"/><Relationship Id="rId48" Type="http://schemas.openxmlformats.org/officeDocument/2006/relationships/oleObject" Target="../embeddings/oleObject153.bin"/><Relationship Id="rId56" Type="http://schemas.openxmlformats.org/officeDocument/2006/relationships/hyperlink" Target="http://www.bcmath.ca/" TargetMode="External"/><Relationship Id="rId8" Type="http://schemas.openxmlformats.org/officeDocument/2006/relationships/oleObject" Target="../embeddings/oleObject133.bin"/><Relationship Id="rId51" Type="http://schemas.openxmlformats.org/officeDocument/2006/relationships/image" Target="../media/image136.wmf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9.bin"/><Relationship Id="rId13" Type="http://schemas.openxmlformats.org/officeDocument/2006/relationships/image" Target="../media/image143.wmf"/><Relationship Id="rId18" Type="http://schemas.openxmlformats.org/officeDocument/2006/relationships/oleObject" Target="../embeddings/oleObject164.bin"/><Relationship Id="rId3" Type="http://schemas.openxmlformats.org/officeDocument/2006/relationships/notesSlide" Target="../notesSlides/notesSlide20.xml"/><Relationship Id="rId21" Type="http://schemas.openxmlformats.org/officeDocument/2006/relationships/image" Target="../media/image147.wmf"/><Relationship Id="rId7" Type="http://schemas.openxmlformats.org/officeDocument/2006/relationships/image" Target="../media/image140.wmf"/><Relationship Id="rId12" Type="http://schemas.openxmlformats.org/officeDocument/2006/relationships/oleObject" Target="../embeddings/oleObject161.bin"/><Relationship Id="rId17" Type="http://schemas.openxmlformats.org/officeDocument/2006/relationships/image" Target="../media/image1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3.bin"/><Relationship Id="rId20" Type="http://schemas.openxmlformats.org/officeDocument/2006/relationships/oleObject" Target="../embeddings/oleObject165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58.bin"/><Relationship Id="rId11" Type="http://schemas.openxmlformats.org/officeDocument/2006/relationships/image" Target="../media/image142.wmf"/><Relationship Id="rId24" Type="http://schemas.openxmlformats.org/officeDocument/2006/relationships/hyperlink" Target="http://www.bcmath.ca/" TargetMode="External"/><Relationship Id="rId5" Type="http://schemas.openxmlformats.org/officeDocument/2006/relationships/image" Target="../media/image139.wmf"/><Relationship Id="rId15" Type="http://schemas.openxmlformats.org/officeDocument/2006/relationships/image" Target="../media/image144.wmf"/><Relationship Id="rId23" Type="http://schemas.openxmlformats.org/officeDocument/2006/relationships/image" Target="../media/image148.wmf"/><Relationship Id="rId10" Type="http://schemas.openxmlformats.org/officeDocument/2006/relationships/oleObject" Target="../embeddings/oleObject160.bin"/><Relationship Id="rId19" Type="http://schemas.openxmlformats.org/officeDocument/2006/relationships/image" Target="../media/image146.wmf"/><Relationship Id="rId4" Type="http://schemas.openxmlformats.org/officeDocument/2006/relationships/oleObject" Target="../embeddings/oleObject157.bin"/><Relationship Id="rId9" Type="http://schemas.openxmlformats.org/officeDocument/2006/relationships/image" Target="../media/image141.wmf"/><Relationship Id="rId14" Type="http://schemas.openxmlformats.org/officeDocument/2006/relationships/oleObject" Target="../embeddings/oleObject162.bin"/><Relationship Id="rId22" Type="http://schemas.openxmlformats.org/officeDocument/2006/relationships/oleObject" Target="../embeddings/oleObject166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9.bin"/><Relationship Id="rId13" Type="http://schemas.openxmlformats.org/officeDocument/2006/relationships/oleObject" Target="../embeddings/oleObject172.bin"/><Relationship Id="rId18" Type="http://schemas.openxmlformats.org/officeDocument/2006/relationships/image" Target="../media/image155.wmf"/><Relationship Id="rId3" Type="http://schemas.openxmlformats.org/officeDocument/2006/relationships/notesSlide" Target="../notesSlides/notesSlide21.xml"/><Relationship Id="rId21" Type="http://schemas.openxmlformats.org/officeDocument/2006/relationships/hyperlink" Target="http://www.bcmath.ca/" TargetMode="External"/><Relationship Id="rId7" Type="http://schemas.openxmlformats.org/officeDocument/2006/relationships/image" Target="../media/image150.wmf"/><Relationship Id="rId12" Type="http://schemas.openxmlformats.org/officeDocument/2006/relationships/image" Target="../media/image152.wmf"/><Relationship Id="rId17" Type="http://schemas.openxmlformats.org/officeDocument/2006/relationships/oleObject" Target="../embeddings/oleObject17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4.wmf"/><Relationship Id="rId20" Type="http://schemas.openxmlformats.org/officeDocument/2006/relationships/image" Target="../media/image156.wmf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68.bin"/><Relationship Id="rId11" Type="http://schemas.openxmlformats.org/officeDocument/2006/relationships/oleObject" Target="../embeddings/oleObject171.bin"/><Relationship Id="rId5" Type="http://schemas.openxmlformats.org/officeDocument/2006/relationships/image" Target="../media/image149.wmf"/><Relationship Id="rId15" Type="http://schemas.openxmlformats.org/officeDocument/2006/relationships/oleObject" Target="../embeddings/oleObject173.bin"/><Relationship Id="rId10" Type="http://schemas.openxmlformats.org/officeDocument/2006/relationships/image" Target="../media/image151.wmf"/><Relationship Id="rId19" Type="http://schemas.openxmlformats.org/officeDocument/2006/relationships/oleObject" Target="../embeddings/oleObject175.bin"/><Relationship Id="rId4" Type="http://schemas.openxmlformats.org/officeDocument/2006/relationships/oleObject" Target="../embeddings/oleObject167.bin"/><Relationship Id="rId9" Type="http://schemas.openxmlformats.org/officeDocument/2006/relationships/oleObject" Target="../embeddings/oleObject170.bin"/><Relationship Id="rId14" Type="http://schemas.openxmlformats.org/officeDocument/2006/relationships/image" Target="../media/image15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hyperlink" Target="http://www.bcmath.ca/" TargetMode="External"/><Relationship Id="rId5" Type="http://schemas.openxmlformats.org/officeDocument/2006/relationships/image" Target="../media/image157.wmf"/><Relationship Id="rId4" Type="http://schemas.openxmlformats.org/officeDocument/2006/relationships/oleObject" Target="../embeddings/oleObject176.bin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2.wmf"/><Relationship Id="rId18" Type="http://schemas.openxmlformats.org/officeDocument/2006/relationships/oleObject" Target="../embeddings/oleObject184.bin"/><Relationship Id="rId26" Type="http://schemas.openxmlformats.org/officeDocument/2006/relationships/oleObject" Target="../embeddings/oleObject188.bin"/><Relationship Id="rId39" Type="http://schemas.openxmlformats.org/officeDocument/2006/relationships/image" Target="../media/image31.wmf"/><Relationship Id="rId21" Type="http://schemas.openxmlformats.org/officeDocument/2006/relationships/image" Target="../media/image166.wmf"/><Relationship Id="rId34" Type="http://schemas.openxmlformats.org/officeDocument/2006/relationships/oleObject" Target="../embeddings/oleObject192.bin"/><Relationship Id="rId42" Type="http://schemas.openxmlformats.org/officeDocument/2006/relationships/oleObject" Target="../embeddings/oleObject196.bin"/><Relationship Id="rId47" Type="http://schemas.openxmlformats.org/officeDocument/2006/relationships/image" Target="../media/image175.wmf"/><Relationship Id="rId50" Type="http://schemas.openxmlformats.org/officeDocument/2006/relationships/oleObject" Target="../embeddings/oleObject200.bin"/><Relationship Id="rId55" Type="http://schemas.openxmlformats.org/officeDocument/2006/relationships/image" Target="../media/image179.wmf"/><Relationship Id="rId63" Type="http://schemas.openxmlformats.org/officeDocument/2006/relationships/image" Target="../media/image183.wmf"/><Relationship Id="rId7" Type="http://schemas.openxmlformats.org/officeDocument/2006/relationships/image" Target="../media/image15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3.bin"/><Relationship Id="rId20" Type="http://schemas.openxmlformats.org/officeDocument/2006/relationships/oleObject" Target="../embeddings/oleObject185.bin"/><Relationship Id="rId29" Type="http://schemas.openxmlformats.org/officeDocument/2006/relationships/image" Target="../media/image170.wmf"/><Relationship Id="rId41" Type="http://schemas.openxmlformats.org/officeDocument/2006/relationships/image" Target="../media/image28.wmf"/><Relationship Id="rId54" Type="http://schemas.openxmlformats.org/officeDocument/2006/relationships/oleObject" Target="../embeddings/oleObject202.bin"/><Relationship Id="rId62" Type="http://schemas.openxmlformats.org/officeDocument/2006/relationships/oleObject" Target="../embeddings/oleObject206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178.bin"/><Relationship Id="rId11" Type="http://schemas.openxmlformats.org/officeDocument/2006/relationships/image" Target="../media/image161.wmf"/><Relationship Id="rId24" Type="http://schemas.openxmlformats.org/officeDocument/2006/relationships/oleObject" Target="../embeddings/oleObject187.bin"/><Relationship Id="rId32" Type="http://schemas.openxmlformats.org/officeDocument/2006/relationships/oleObject" Target="../embeddings/oleObject191.bin"/><Relationship Id="rId37" Type="http://schemas.openxmlformats.org/officeDocument/2006/relationships/image" Target="../media/image29.wmf"/><Relationship Id="rId40" Type="http://schemas.openxmlformats.org/officeDocument/2006/relationships/oleObject" Target="../embeddings/oleObject195.bin"/><Relationship Id="rId45" Type="http://schemas.openxmlformats.org/officeDocument/2006/relationships/image" Target="../media/image174.wmf"/><Relationship Id="rId53" Type="http://schemas.openxmlformats.org/officeDocument/2006/relationships/image" Target="../media/image178.wmf"/><Relationship Id="rId58" Type="http://schemas.openxmlformats.org/officeDocument/2006/relationships/oleObject" Target="../embeddings/oleObject204.bin"/><Relationship Id="rId66" Type="http://schemas.openxmlformats.org/officeDocument/2006/relationships/hyperlink" Target="http://www.bcmath.ca/" TargetMode="External"/><Relationship Id="rId5" Type="http://schemas.openxmlformats.org/officeDocument/2006/relationships/image" Target="../media/image158.wmf"/><Relationship Id="rId15" Type="http://schemas.openxmlformats.org/officeDocument/2006/relationships/image" Target="../media/image163.wmf"/><Relationship Id="rId23" Type="http://schemas.openxmlformats.org/officeDocument/2006/relationships/image" Target="../media/image167.wmf"/><Relationship Id="rId28" Type="http://schemas.openxmlformats.org/officeDocument/2006/relationships/oleObject" Target="../embeddings/oleObject189.bin"/><Relationship Id="rId36" Type="http://schemas.openxmlformats.org/officeDocument/2006/relationships/oleObject" Target="../embeddings/oleObject193.bin"/><Relationship Id="rId49" Type="http://schemas.openxmlformats.org/officeDocument/2006/relationships/image" Target="../media/image176.wmf"/><Relationship Id="rId57" Type="http://schemas.openxmlformats.org/officeDocument/2006/relationships/image" Target="../media/image180.wmf"/><Relationship Id="rId61" Type="http://schemas.openxmlformats.org/officeDocument/2006/relationships/image" Target="../media/image182.wmf"/><Relationship Id="rId10" Type="http://schemas.openxmlformats.org/officeDocument/2006/relationships/oleObject" Target="../embeddings/oleObject180.bin"/><Relationship Id="rId19" Type="http://schemas.openxmlformats.org/officeDocument/2006/relationships/image" Target="../media/image165.wmf"/><Relationship Id="rId31" Type="http://schemas.openxmlformats.org/officeDocument/2006/relationships/image" Target="../media/image171.wmf"/><Relationship Id="rId44" Type="http://schemas.openxmlformats.org/officeDocument/2006/relationships/oleObject" Target="../embeddings/oleObject197.bin"/><Relationship Id="rId52" Type="http://schemas.openxmlformats.org/officeDocument/2006/relationships/oleObject" Target="../embeddings/oleObject201.bin"/><Relationship Id="rId60" Type="http://schemas.openxmlformats.org/officeDocument/2006/relationships/oleObject" Target="../embeddings/oleObject205.bin"/><Relationship Id="rId65" Type="http://schemas.openxmlformats.org/officeDocument/2006/relationships/image" Target="../media/image184.wmf"/><Relationship Id="rId4" Type="http://schemas.openxmlformats.org/officeDocument/2006/relationships/oleObject" Target="../embeddings/oleObject177.bin"/><Relationship Id="rId9" Type="http://schemas.openxmlformats.org/officeDocument/2006/relationships/image" Target="../media/image160.wmf"/><Relationship Id="rId14" Type="http://schemas.openxmlformats.org/officeDocument/2006/relationships/oleObject" Target="../embeddings/oleObject182.bin"/><Relationship Id="rId22" Type="http://schemas.openxmlformats.org/officeDocument/2006/relationships/oleObject" Target="../embeddings/oleObject186.bin"/><Relationship Id="rId27" Type="http://schemas.openxmlformats.org/officeDocument/2006/relationships/image" Target="../media/image169.wmf"/><Relationship Id="rId30" Type="http://schemas.openxmlformats.org/officeDocument/2006/relationships/oleObject" Target="../embeddings/oleObject190.bin"/><Relationship Id="rId35" Type="http://schemas.openxmlformats.org/officeDocument/2006/relationships/image" Target="../media/image173.wmf"/><Relationship Id="rId43" Type="http://schemas.openxmlformats.org/officeDocument/2006/relationships/image" Target="../media/image30.wmf"/><Relationship Id="rId48" Type="http://schemas.openxmlformats.org/officeDocument/2006/relationships/oleObject" Target="../embeddings/oleObject199.bin"/><Relationship Id="rId56" Type="http://schemas.openxmlformats.org/officeDocument/2006/relationships/oleObject" Target="../embeddings/oleObject203.bin"/><Relationship Id="rId64" Type="http://schemas.openxmlformats.org/officeDocument/2006/relationships/oleObject" Target="../embeddings/oleObject207.bin"/><Relationship Id="rId8" Type="http://schemas.openxmlformats.org/officeDocument/2006/relationships/oleObject" Target="../embeddings/oleObject179.bin"/><Relationship Id="rId51" Type="http://schemas.openxmlformats.org/officeDocument/2006/relationships/image" Target="../media/image177.wmf"/><Relationship Id="rId3" Type="http://schemas.openxmlformats.org/officeDocument/2006/relationships/notesSlide" Target="../notesSlides/notesSlide23.xml"/><Relationship Id="rId12" Type="http://schemas.openxmlformats.org/officeDocument/2006/relationships/oleObject" Target="../embeddings/oleObject181.bin"/><Relationship Id="rId17" Type="http://schemas.openxmlformats.org/officeDocument/2006/relationships/image" Target="../media/image164.wmf"/><Relationship Id="rId25" Type="http://schemas.openxmlformats.org/officeDocument/2006/relationships/image" Target="../media/image168.wmf"/><Relationship Id="rId33" Type="http://schemas.openxmlformats.org/officeDocument/2006/relationships/image" Target="../media/image172.wmf"/><Relationship Id="rId38" Type="http://schemas.openxmlformats.org/officeDocument/2006/relationships/oleObject" Target="../embeddings/oleObject194.bin"/><Relationship Id="rId46" Type="http://schemas.openxmlformats.org/officeDocument/2006/relationships/oleObject" Target="../embeddings/oleObject198.bin"/><Relationship Id="rId59" Type="http://schemas.openxmlformats.org/officeDocument/2006/relationships/image" Target="../media/image181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1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209.bin"/><Relationship Id="rId5" Type="http://schemas.openxmlformats.org/officeDocument/2006/relationships/image" Target="../media/image140.wmf"/><Relationship Id="rId4" Type="http://schemas.openxmlformats.org/officeDocument/2006/relationships/oleObject" Target="../embeddings/oleObject208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2.bin"/><Relationship Id="rId13" Type="http://schemas.openxmlformats.org/officeDocument/2006/relationships/image" Target="../media/image48.wmf"/><Relationship Id="rId18" Type="http://schemas.openxmlformats.org/officeDocument/2006/relationships/oleObject" Target="../embeddings/oleObject217.bin"/><Relationship Id="rId26" Type="http://schemas.openxmlformats.org/officeDocument/2006/relationships/oleObject" Target="../embeddings/oleObject221.bin"/><Relationship Id="rId3" Type="http://schemas.openxmlformats.org/officeDocument/2006/relationships/notesSlide" Target="../notesSlides/notesSlide25.xml"/><Relationship Id="rId21" Type="http://schemas.openxmlformats.org/officeDocument/2006/relationships/image" Target="../media/image189.wmf"/><Relationship Id="rId34" Type="http://schemas.openxmlformats.org/officeDocument/2006/relationships/oleObject" Target="../embeddings/oleObject225.bin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214.bin"/><Relationship Id="rId17" Type="http://schemas.openxmlformats.org/officeDocument/2006/relationships/image" Target="../media/image187.wmf"/><Relationship Id="rId25" Type="http://schemas.openxmlformats.org/officeDocument/2006/relationships/image" Target="../media/image191.wmf"/><Relationship Id="rId33" Type="http://schemas.openxmlformats.org/officeDocument/2006/relationships/image" Target="../media/image19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6.bin"/><Relationship Id="rId20" Type="http://schemas.openxmlformats.org/officeDocument/2006/relationships/oleObject" Target="../embeddings/oleObject218.bin"/><Relationship Id="rId29" Type="http://schemas.openxmlformats.org/officeDocument/2006/relationships/image" Target="../media/image193.wmf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211.bin"/><Relationship Id="rId11" Type="http://schemas.openxmlformats.org/officeDocument/2006/relationships/image" Target="../media/image46.wmf"/><Relationship Id="rId24" Type="http://schemas.openxmlformats.org/officeDocument/2006/relationships/oleObject" Target="../embeddings/oleObject220.bin"/><Relationship Id="rId32" Type="http://schemas.openxmlformats.org/officeDocument/2006/relationships/oleObject" Target="../embeddings/oleObject224.bin"/><Relationship Id="rId5" Type="http://schemas.openxmlformats.org/officeDocument/2006/relationships/image" Target="../media/image185.wmf"/><Relationship Id="rId15" Type="http://schemas.openxmlformats.org/officeDocument/2006/relationships/image" Target="../media/image186.wmf"/><Relationship Id="rId23" Type="http://schemas.openxmlformats.org/officeDocument/2006/relationships/image" Target="../media/image190.wmf"/><Relationship Id="rId28" Type="http://schemas.openxmlformats.org/officeDocument/2006/relationships/oleObject" Target="../embeddings/oleObject222.bin"/><Relationship Id="rId36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213.bin"/><Relationship Id="rId19" Type="http://schemas.openxmlformats.org/officeDocument/2006/relationships/image" Target="../media/image188.wmf"/><Relationship Id="rId31" Type="http://schemas.openxmlformats.org/officeDocument/2006/relationships/image" Target="../media/image194.wmf"/><Relationship Id="rId4" Type="http://schemas.openxmlformats.org/officeDocument/2006/relationships/oleObject" Target="../embeddings/oleObject210.bin"/><Relationship Id="rId9" Type="http://schemas.openxmlformats.org/officeDocument/2006/relationships/image" Target="../media/image49.wmf"/><Relationship Id="rId14" Type="http://schemas.openxmlformats.org/officeDocument/2006/relationships/oleObject" Target="../embeddings/oleObject215.bin"/><Relationship Id="rId22" Type="http://schemas.openxmlformats.org/officeDocument/2006/relationships/oleObject" Target="../embeddings/oleObject219.bin"/><Relationship Id="rId27" Type="http://schemas.openxmlformats.org/officeDocument/2006/relationships/image" Target="../media/image192.wmf"/><Relationship Id="rId30" Type="http://schemas.openxmlformats.org/officeDocument/2006/relationships/oleObject" Target="../embeddings/oleObject223.bin"/><Relationship Id="rId35" Type="http://schemas.openxmlformats.org/officeDocument/2006/relationships/image" Target="../media/image196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8.bin"/><Relationship Id="rId13" Type="http://schemas.openxmlformats.org/officeDocument/2006/relationships/image" Target="../media/image201.wmf"/><Relationship Id="rId18" Type="http://schemas.openxmlformats.org/officeDocument/2006/relationships/oleObject" Target="../embeddings/oleObject233.bin"/><Relationship Id="rId26" Type="http://schemas.openxmlformats.org/officeDocument/2006/relationships/image" Target="../media/image207.wmf"/><Relationship Id="rId3" Type="http://schemas.openxmlformats.org/officeDocument/2006/relationships/notesSlide" Target="../notesSlides/notesSlide26.xml"/><Relationship Id="rId21" Type="http://schemas.openxmlformats.org/officeDocument/2006/relationships/image" Target="../media/image205.wmf"/><Relationship Id="rId7" Type="http://schemas.openxmlformats.org/officeDocument/2006/relationships/image" Target="../media/image198.wmf"/><Relationship Id="rId12" Type="http://schemas.openxmlformats.org/officeDocument/2006/relationships/oleObject" Target="../embeddings/oleObject230.bin"/><Relationship Id="rId17" Type="http://schemas.openxmlformats.org/officeDocument/2006/relationships/image" Target="../media/image203.wmf"/><Relationship Id="rId25" Type="http://schemas.openxmlformats.org/officeDocument/2006/relationships/oleObject" Target="../embeddings/oleObject23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2.bin"/><Relationship Id="rId20" Type="http://schemas.openxmlformats.org/officeDocument/2006/relationships/oleObject" Target="../embeddings/oleObject234.bin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227.bin"/><Relationship Id="rId11" Type="http://schemas.openxmlformats.org/officeDocument/2006/relationships/image" Target="../media/image200.wmf"/><Relationship Id="rId24" Type="http://schemas.openxmlformats.org/officeDocument/2006/relationships/image" Target="../media/image206.wmf"/><Relationship Id="rId5" Type="http://schemas.openxmlformats.org/officeDocument/2006/relationships/image" Target="../media/image197.wmf"/><Relationship Id="rId15" Type="http://schemas.openxmlformats.org/officeDocument/2006/relationships/image" Target="../media/image202.wmf"/><Relationship Id="rId23" Type="http://schemas.openxmlformats.org/officeDocument/2006/relationships/oleObject" Target="../embeddings/oleObject235.bin"/><Relationship Id="rId10" Type="http://schemas.openxmlformats.org/officeDocument/2006/relationships/oleObject" Target="../embeddings/oleObject229.bin"/><Relationship Id="rId19" Type="http://schemas.openxmlformats.org/officeDocument/2006/relationships/image" Target="../media/image204.wmf"/><Relationship Id="rId4" Type="http://schemas.openxmlformats.org/officeDocument/2006/relationships/oleObject" Target="../embeddings/oleObject226.bin"/><Relationship Id="rId9" Type="http://schemas.openxmlformats.org/officeDocument/2006/relationships/image" Target="../media/image199.wmf"/><Relationship Id="rId14" Type="http://schemas.openxmlformats.org/officeDocument/2006/relationships/oleObject" Target="../embeddings/oleObject231.bin"/><Relationship Id="rId22" Type="http://schemas.openxmlformats.org/officeDocument/2006/relationships/hyperlink" Target="http://www.bcmath.ca/" TargetMode="Externa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9.bin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209.wmf"/><Relationship Id="rId12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238.bin"/><Relationship Id="rId11" Type="http://schemas.openxmlformats.org/officeDocument/2006/relationships/image" Target="../media/image211.wmf"/><Relationship Id="rId5" Type="http://schemas.openxmlformats.org/officeDocument/2006/relationships/image" Target="../media/image208.wmf"/><Relationship Id="rId10" Type="http://schemas.openxmlformats.org/officeDocument/2006/relationships/oleObject" Target="../embeddings/oleObject240.bin"/><Relationship Id="rId4" Type="http://schemas.openxmlformats.org/officeDocument/2006/relationships/oleObject" Target="../embeddings/oleObject237.bin"/><Relationship Id="rId9" Type="http://schemas.openxmlformats.org/officeDocument/2006/relationships/image" Target="../media/image210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hyperlink" Target="http://www.bcmath.ca/" TargetMode="External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6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3.wmf"/><Relationship Id="rId18" Type="http://schemas.openxmlformats.org/officeDocument/2006/relationships/oleObject" Target="../embeddings/oleObject24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27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6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2.bin"/><Relationship Id="rId22" Type="http://schemas.openxmlformats.org/officeDocument/2006/relationships/hyperlink" Target="http://www.bcmath.ca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33.bin"/><Relationship Id="rId26" Type="http://schemas.openxmlformats.org/officeDocument/2006/relationships/oleObject" Target="../embeddings/oleObject37.bin"/><Relationship Id="rId39" Type="http://schemas.openxmlformats.org/officeDocument/2006/relationships/oleObject" Target="../embeddings/oleObject44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36.wmf"/><Relationship Id="rId34" Type="http://schemas.openxmlformats.org/officeDocument/2006/relationships/oleObject" Target="../embeddings/oleObject41.bin"/><Relationship Id="rId42" Type="http://schemas.openxmlformats.org/officeDocument/2006/relationships/hyperlink" Target="http://www.bcmath.ca/" TargetMode="External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4.wmf"/><Relationship Id="rId25" Type="http://schemas.openxmlformats.org/officeDocument/2006/relationships/image" Target="../media/image38.wmf"/><Relationship Id="rId33" Type="http://schemas.openxmlformats.org/officeDocument/2006/relationships/image" Target="../media/image42.wmf"/><Relationship Id="rId38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.bin"/><Relationship Id="rId20" Type="http://schemas.openxmlformats.org/officeDocument/2006/relationships/oleObject" Target="../embeddings/oleObject34.bin"/><Relationship Id="rId29" Type="http://schemas.openxmlformats.org/officeDocument/2006/relationships/image" Target="../media/image40.wmf"/><Relationship Id="rId41" Type="http://schemas.openxmlformats.org/officeDocument/2006/relationships/image" Target="../media/image45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1.wmf"/><Relationship Id="rId24" Type="http://schemas.openxmlformats.org/officeDocument/2006/relationships/oleObject" Target="../embeddings/oleObject36.bin"/><Relationship Id="rId32" Type="http://schemas.openxmlformats.org/officeDocument/2006/relationships/oleObject" Target="../embeddings/oleObject40.bin"/><Relationship Id="rId37" Type="http://schemas.openxmlformats.org/officeDocument/2006/relationships/oleObject" Target="../embeddings/oleObject43.bin"/><Relationship Id="rId40" Type="http://schemas.openxmlformats.org/officeDocument/2006/relationships/oleObject" Target="../embeddings/oleObject45.bin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23" Type="http://schemas.openxmlformats.org/officeDocument/2006/relationships/image" Target="../media/image37.wmf"/><Relationship Id="rId28" Type="http://schemas.openxmlformats.org/officeDocument/2006/relationships/oleObject" Target="../embeddings/oleObject38.bin"/><Relationship Id="rId36" Type="http://schemas.openxmlformats.org/officeDocument/2006/relationships/oleObject" Target="../embeddings/oleObject42.bin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35.wmf"/><Relationship Id="rId31" Type="http://schemas.openxmlformats.org/officeDocument/2006/relationships/image" Target="../media/image41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1.bin"/><Relationship Id="rId22" Type="http://schemas.openxmlformats.org/officeDocument/2006/relationships/oleObject" Target="../embeddings/oleObject35.bin"/><Relationship Id="rId27" Type="http://schemas.openxmlformats.org/officeDocument/2006/relationships/image" Target="../media/image39.wmf"/><Relationship Id="rId30" Type="http://schemas.openxmlformats.org/officeDocument/2006/relationships/oleObject" Target="../embeddings/oleObject39.bin"/><Relationship Id="rId35" Type="http://schemas.openxmlformats.org/officeDocument/2006/relationships/image" Target="../media/image4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/>
          <a:lstStyle/>
          <a:p>
            <a:r>
              <a:rPr lang="en-CA"/>
              <a:t>Section 3.3 Graphing Sine Cosine and Tangent Functions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7338" y="368300"/>
            <a:ext cx="8188325" cy="2060575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CA" sz="2200" dirty="0"/>
              <a:t>Ex: Find the following for the sine function: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r>
              <a:rPr lang="en-CA" sz="2200" dirty="0"/>
              <a:t>Period &amp; amplitude 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r>
              <a:rPr lang="en-CA" sz="2200" dirty="0"/>
              <a:t>X intercept and general formula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r>
              <a:rPr lang="en-CA" sz="2200" dirty="0"/>
              <a:t>Y intercept 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r>
              <a:rPr lang="en-CA" sz="2200" dirty="0"/>
              <a:t>Domain and Range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endParaRPr lang="en-CA" dirty="0"/>
          </a:p>
        </p:txBody>
      </p:sp>
      <p:grpSp>
        <p:nvGrpSpPr>
          <p:cNvPr id="2" name="Group 91"/>
          <p:cNvGrpSpPr>
            <a:grpSpLocks/>
          </p:cNvGrpSpPr>
          <p:nvPr/>
        </p:nvGrpSpPr>
        <p:grpSpPr bwMode="auto">
          <a:xfrm>
            <a:off x="2038350" y="2879725"/>
            <a:ext cx="6369050" cy="1584325"/>
            <a:chOff x="1096348" y="2647666"/>
            <a:chExt cx="6368977" cy="1583781"/>
          </a:xfrm>
        </p:grpSpPr>
        <p:grpSp>
          <p:nvGrpSpPr>
            <p:cNvPr id="3122" name="Group 5"/>
            <p:cNvGrpSpPr>
              <a:grpSpLocks noChangeAspect="1"/>
            </p:cNvGrpSpPr>
            <p:nvPr/>
          </p:nvGrpSpPr>
          <p:grpSpPr bwMode="auto">
            <a:xfrm>
              <a:off x="1096348" y="2647666"/>
              <a:ext cx="6368977" cy="1583781"/>
              <a:chOff x="291" y="2472"/>
              <a:chExt cx="4873" cy="1639"/>
            </a:xfrm>
          </p:grpSpPr>
          <p:sp>
            <p:nvSpPr>
              <p:cNvPr id="3128" name="AutoShape 4"/>
              <p:cNvSpPr>
                <a:spLocks noChangeAspect="1" noChangeArrowheads="1" noTextEdit="1"/>
              </p:cNvSpPr>
              <p:nvPr/>
            </p:nvSpPr>
            <p:spPr bwMode="auto">
              <a:xfrm>
                <a:off x="291" y="2475"/>
                <a:ext cx="4873" cy="16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29" name="Rectangle 6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solidFill>
                <a:srgbClr val="FFFFFF"/>
              </a:solidFill>
              <a:ln w="4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0" name="Line 7"/>
              <p:cNvSpPr>
                <a:spLocks noChangeShapeType="1"/>
              </p:cNvSpPr>
              <p:nvPr/>
            </p:nvSpPr>
            <p:spPr bwMode="auto">
              <a:xfrm flipV="1">
                <a:off x="37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1" name="Line 8"/>
              <p:cNvSpPr>
                <a:spLocks noChangeShapeType="1"/>
              </p:cNvSpPr>
              <p:nvPr/>
            </p:nvSpPr>
            <p:spPr bwMode="auto">
              <a:xfrm flipV="1">
                <a:off x="37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2" name="Line 9"/>
              <p:cNvSpPr>
                <a:spLocks noChangeShapeType="1"/>
              </p:cNvSpPr>
              <p:nvPr/>
            </p:nvSpPr>
            <p:spPr bwMode="auto">
              <a:xfrm flipV="1">
                <a:off x="91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3" name="Line 10"/>
              <p:cNvSpPr>
                <a:spLocks noChangeShapeType="1"/>
              </p:cNvSpPr>
              <p:nvPr/>
            </p:nvSpPr>
            <p:spPr bwMode="auto">
              <a:xfrm flipV="1">
                <a:off x="91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4" name="Line 11"/>
              <p:cNvSpPr>
                <a:spLocks noChangeShapeType="1"/>
              </p:cNvSpPr>
              <p:nvPr/>
            </p:nvSpPr>
            <p:spPr bwMode="auto">
              <a:xfrm flipV="1">
                <a:off x="118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5" name="Line 12"/>
              <p:cNvSpPr>
                <a:spLocks noChangeShapeType="1"/>
              </p:cNvSpPr>
              <p:nvPr/>
            </p:nvSpPr>
            <p:spPr bwMode="auto">
              <a:xfrm flipV="1">
                <a:off x="118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6" name="Line 13"/>
              <p:cNvSpPr>
                <a:spLocks noChangeShapeType="1"/>
              </p:cNvSpPr>
              <p:nvPr/>
            </p:nvSpPr>
            <p:spPr bwMode="auto">
              <a:xfrm flipV="1">
                <a:off x="146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7" name="Line 14"/>
              <p:cNvSpPr>
                <a:spLocks noChangeShapeType="1"/>
              </p:cNvSpPr>
              <p:nvPr/>
            </p:nvSpPr>
            <p:spPr bwMode="auto">
              <a:xfrm flipV="1">
                <a:off x="146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8" name="Line 15"/>
              <p:cNvSpPr>
                <a:spLocks noChangeShapeType="1"/>
              </p:cNvSpPr>
              <p:nvPr/>
            </p:nvSpPr>
            <p:spPr bwMode="auto">
              <a:xfrm flipV="1">
                <a:off x="173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9" name="Line 16"/>
              <p:cNvSpPr>
                <a:spLocks noChangeShapeType="1"/>
              </p:cNvSpPr>
              <p:nvPr/>
            </p:nvSpPr>
            <p:spPr bwMode="auto">
              <a:xfrm flipV="1">
                <a:off x="173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0" name="Line 17"/>
              <p:cNvSpPr>
                <a:spLocks noChangeShapeType="1"/>
              </p:cNvSpPr>
              <p:nvPr/>
            </p:nvSpPr>
            <p:spPr bwMode="auto">
              <a:xfrm flipV="1">
                <a:off x="200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1" name="Line 18"/>
              <p:cNvSpPr>
                <a:spLocks noChangeShapeType="1"/>
              </p:cNvSpPr>
              <p:nvPr/>
            </p:nvSpPr>
            <p:spPr bwMode="auto">
              <a:xfrm flipV="1">
                <a:off x="2008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2" name="Line 19"/>
              <p:cNvSpPr>
                <a:spLocks noChangeShapeType="1"/>
              </p:cNvSpPr>
              <p:nvPr/>
            </p:nvSpPr>
            <p:spPr bwMode="auto">
              <a:xfrm flipV="1">
                <a:off x="227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3" name="Line 20"/>
              <p:cNvSpPr>
                <a:spLocks noChangeShapeType="1"/>
              </p:cNvSpPr>
              <p:nvPr/>
            </p:nvSpPr>
            <p:spPr bwMode="auto">
              <a:xfrm flipV="1">
                <a:off x="2278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4" name="Line 21"/>
              <p:cNvSpPr>
                <a:spLocks noChangeShapeType="1"/>
              </p:cNvSpPr>
              <p:nvPr/>
            </p:nvSpPr>
            <p:spPr bwMode="auto">
              <a:xfrm flipV="1">
                <a:off x="254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5" name="Line 22"/>
              <p:cNvSpPr>
                <a:spLocks noChangeShapeType="1"/>
              </p:cNvSpPr>
              <p:nvPr/>
            </p:nvSpPr>
            <p:spPr bwMode="auto">
              <a:xfrm flipV="1">
                <a:off x="2552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6" name="Line 23"/>
              <p:cNvSpPr>
                <a:spLocks noChangeShapeType="1"/>
              </p:cNvSpPr>
              <p:nvPr/>
            </p:nvSpPr>
            <p:spPr bwMode="auto">
              <a:xfrm flipV="1">
                <a:off x="2823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7" name="Line 24"/>
              <p:cNvSpPr>
                <a:spLocks noChangeShapeType="1"/>
              </p:cNvSpPr>
              <p:nvPr/>
            </p:nvSpPr>
            <p:spPr bwMode="auto">
              <a:xfrm flipV="1">
                <a:off x="282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8" name="Line 25"/>
              <p:cNvSpPr>
                <a:spLocks noChangeShapeType="1"/>
              </p:cNvSpPr>
              <p:nvPr/>
            </p:nvSpPr>
            <p:spPr bwMode="auto">
              <a:xfrm flipV="1">
                <a:off x="3093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9" name="Line 26"/>
              <p:cNvSpPr>
                <a:spLocks noChangeShapeType="1"/>
              </p:cNvSpPr>
              <p:nvPr/>
            </p:nvSpPr>
            <p:spPr bwMode="auto">
              <a:xfrm flipV="1">
                <a:off x="309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0" name="Line 27"/>
              <p:cNvSpPr>
                <a:spLocks noChangeShapeType="1"/>
              </p:cNvSpPr>
              <p:nvPr/>
            </p:nvSpPr>
            <p:spPr bwMode="auto">
              <a:xfrm flipV="1">
                <a:off x="336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1" name="Line 28"/>
              <p:cNvSpPr>
                <a:spLocks noChangeShapeType="1"/>
              </p:cNvSpPr>
              <p:nvPr/>
            </p:nvSpPr>
            <p:spPr bwMode="auto">
              <a:xfrm flipV="1">
                <a:off x="337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2" name="Line 29"/>
              <p:cNvSpPr>
                <a:spLocks noChangeShapeType="1"/>
              </p:cNvSpPr>
              <p:nvPr/>
            </p:nvSpPr>
            <p:spPr bwMode="auto">
              <a:xfrm flipV="1">
                <a:off x="363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3" name="Line 30"/>
              <p:cNvSpPr>
                <a:spLocks noChangeShapeType="1"/>
              </p:cNvSpPr>
              <p:nvPr/>
            </p:nvSpPr>
            <p:spPr bwMode="auto">
              <a:xfrm flipV="1">
                <a:off x="364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4" name="Line 31"/>
              <p:cNvSpPr>
                <a:spLocks noChangeShapeType="1"/>
              </p:cNvSpPr>
              <p:nvPr/>
            </p:nvSpPr>
            <p:spPr bwMode="auto">
              <a:xfrm flipV="1">
                <a:off x="391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5" name="Line 32"/>
              <p:cNvSpPr>
                <a:spLocks noChangeShapeType="1"/>
              </p:cNvSpPr>
              <p:nvPr/>
            </p:nvSpPr>
            <p:spPr bwMode="auto">
              <a:xfrm flipV="1">
                <a:off x="391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6" name="Line 33"/>
              <p:cNvSpPr>
                <a:spLocks noChangeShapeType="1"/>
              </p:cNvSpPr>
              <p:nvPr/>
            </p:nvSpPr>
            <p:spPr bwMode="auto">
              <a:xfrm flipV="1">
                <a:off x="4182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7" name="Line 34"/>
              <p:cNvSpPr>
                <a:spLocks noChangeShapeType="1"/>
              </p:cNvSpPr>
              <p:nvPr/>
            </p:nvSpPr>
            <p:spPr bwMode="auto">
              <a:xfrm flipV="1">
                <a:off x="418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8" name="Line 35"/>
              <p:cNvSpPr>
                <a:spLocks noChangeShapeType="1"/>
              </p:cNvSpPr>
              <p:nvPr/>
            </p:nvSpPr>
            <p:spPr bwMode="auto">
              <a:xfrm flipV="1">
                <a:off x="445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9" name="Line 36"/>
              <p:cNvSpPr>
                <a:spLocks noChangeShapeType="1"/>
              </p:cNvSpPr>
              <p:nvPr/>
            </p:nvSpPr>
            <p:spPr bwMode="auto">
              <a:xfrm flipV="1">
                <a:off x="446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0" name="Line 37"/>
              <p:cNvSpPr>
                <a:spLocks noChangeShapeType="1"/>
              </p:cNvSpPr>
              <p:nvPr/>
            </p:nvSpPr>
            <p:spPr bwMode="auto">
              <a:xfrm flipV="1">
                <a:off x="472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1" name="Line 38"/>
              <p:cNvSpPr>
                <a:spLocks noChangeShapeType="1"/>
              </p:cNvSpPr>
              <p:nvPr/>
            </p:nvSpPr>
            <p:spPr bwMode="auto">
              <a:xfrm flipV="1">
                <a:off x="473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2" name="Line 39"/>
              <p:cNvSpPr>
                <a:spLocks noChangeShapeType="1"/>
              </p:cNvSpPr>
              <p:nvPr/>
            </p:nvSpPr>
            <p:spPr bwMode="auto">
              <a:xfrm flipV="1">
                <a:off x="500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3" name="Line 40"/>
              <p:cNvSpPr>
                <a:spLocks noChangeShapeType="1"/>
              </p:cNvSpPr>
              <p:nvPr/>
            </p:nvSpPr>
            <p:spPr bwMode="auto">
              <a:xfrm flipV="1">
                <a:off x="500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4" name="Line 41"/>
              <p:cNvSpPr>
                <a:spLocks noChangeShapeType="1"/>
              </p:cNvSpPr>
              <p:nvPr/>
            </p:nvSpPr>
            <p:spPr bwMode="auto">
              <a:xfrm>
                <a:off x="299" y="383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5" name="Line 42"/>
              <p:cNvSpPr>
                <a:spLocks noChangeShapeType="1"/>
              </p:cNvSpPr>
              <p:nvPr/>
            </p:nvSpPr>
            <p:spPr bwMode="auto">
              <a:xfrm>
                <a:off x="299" y="3836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6" name="Line 43"/>
              <p:cNvSpPr>
                <a:spLocks noChangeShapeType="1"/>
              </p:cNvSpPr>
              <p:nvPr/>
            </p:nvSpPr>
            <p:spPr bwMode="auto">
              <a:xfrm>
                <a:off x="299" y="356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7" name="Line 44"/>
              <p:cNvSpPr>
                <a:spLocks noChangeShapeType="1"/>
              </p:cNvSpPr>
              <p:nvPr/>
            </p:nvSpPr>
            <p:spPr bwMode="auto">
              <a:xfrm>
                <a:off x="299" y="356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8" name="Line 45"/>
              <p:cNvSpPr>
                <a:spLocks noChangeShapeType="1"/>
              </p:cNvSpPr>
              <p:nvPr/>
            </p:nvSpPr>
            <p:spPr bwMode="auto">
              <a:xfrm>
                <a:off x="299" y="302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9" name="Line 46"/>
              <p:cNvSpPr>
                <a:spLocks noChangeShapeType="1"/>
              </p:cNvSpPr>
              <p:nvPr/>
            </p:nvSpPr>
            <p:spPr bwMode="auto">
              <a:xfrm>
                <a:off x="299" y="302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0" name="Line 47"/>
              <p:cNvSpPr>
                <a:spLocks noChangeShapeType="1"/>
              </p:cNvSpPr>
              <p:nvPr/>
            </p:nvSpPr>
            <p:spPr bwMode="auto">
              <a:xfrm>
                <a:off x="299" y="2748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1" name="Line 48"/>
              <p:cNvSpPr>
                <a:spLocks noChangeShapeType="1"/>
              </p:cNvSpPr>
              <p:nvPr/>
            </p:nvSpPr>
            <p:spPr bwMode="auto">
              <a:xfrm>
                <a:off x="299" y="275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2" name="Line 49"/>
              <p:cNvSpPr>
                <a:spLocks noChangeShapeType="1"/>
              </p:cNvSpPr>
              <p:nvPr/>
            </p:nvSpPr>
            <p:spPr bwMode="auto">
              <a:xfrm>
                <a:off x="299" y="3288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3" name="Line 50"/>
              <p:cNvSpPr>
                <a:spLocks noChangeShapeType="1"/>
              </p:cNvSpPr>
              <p:nvPr/>
            </p:nvSpPr>
            <p:spPr bwMode="auto">
              <a:xfrm>
                <a:off x="299" y="329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4" name="Line 51"/>
              <p:cNvSpPr>
                <a:spLocks noChangeShapeType="1"/>
              </p:cNvSpPr>
              <p:nvPr/>
            </p:nvSpPr>
            <p:spPr bwMode="auto">
              <a:xfrm>
                <a:off x="299" y="329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5" name="Line 52"/>
              <p:cNvSpPr>
                <a:spLocks noChangeShapeType="1"/>
              </p:cNvSpPr>
              <p:nvPr/>
            </p:nvSpPr>
            <p:spPr bwMode="auto">
              <a:xfrm>
                <a:off x="299" y="3296"/>
                <a:ext cx="4861" cy="1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stealth" w="lg" len="med"/>
                <a:tailEnd type="stealth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6" name="Rectangle 53"/>
              <p:cNvSpPr>
                <a:spLocks noChangeArrowheads="1"/>
              </p:cNvSpPr>
              <p:nvPr/>
            </p:nvSpPr>
            <p:spPr bwMode="auto">
              <a:xfrm>
                <a:off x="5088" y="3215"/>
                <a:ext cx="57" cy="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 i="1">
                    <a:solidFill>
                      <a:srgbClr val="000000"/>
                    </a:solidFill>
                    <a:latin typeface="Times New Roman" pitchFamily="18" charset="0"/>
                  </a:rPr>
                  <a:t>x</a:t>
                </a:r>
                <a:endParaRPr lang="en-US"/>
              </a:p>
            </p:txBody>
          </p:sp>
          <p:sp>
            <p:nvSpPr>
              <p:cNvPr id="3177" name="Freeform 54"/>
              <p:cNvSpPr>
                <a:spLocks/>
              </p:cNvSpPr>
              <p:nvPr/>
            </p:nvSpPr>
            <p:spPr bwMode="auto">
              <a:xfrm>
                <a:off x="5118" y="3269"/>
                <a:ext cx="35" cy="48"/>
              </a:xfrm>
              <a:custGeom>
                <a:avLst/>
                <a:gdLst>
                  <a:gd name="T0" fmla="*/ 0 w 35"/>
                  <a:gd name="T1" fmla="*/ 0 h 48"/>
                  <a:gd name="T2" fmla="*/ 35 w 35"/>
                  <a:gd name="T3" fmla="*/ 24 h 48"/>
                  <a:gd name="T4" fmla="*/ 0 w 35"/>
                  <a:gd name="T5" fmla="*/ 48 h 48"/>
                  <a:gd name="T6" fmla="*/ 0 w 35"/>
                  <a:gd name="T7" fmla="*/ 0 h 4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5"/>
                  <a:gd name="T13" fmla="*/ 0 h 48"/>
                  <a:gd name="T14" fmla="*/ 35 w 35"/>
                  <a:gd name="T15" fmla="*/ 48 h 4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5" h="48">
                    <a:moveTo>
                      <a:pt x="0" y="0"/>
                    </a:moveTo>
                    <a:lnTo>
                      <a:pt x="35" y="24"/>
                    </a:lnTo>
                    <a:lnTo>
                      <a:pt x="0" y="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8" name="Line 55"/>
              <p:cNvSpPr>
                <a:spLocks noChangeShapeType="1"/>
              </p:cNvSpPr>
              <p:nvPr/>
            </p:nvSpPr>
            <p:spPr bwMode="auto">
              <a:xfrm flipV="1">
                <a:off x="63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9" name="Line 56"/>
              <p:cNvSpPr>
                <a:spLocks noChangeShapeType="1"/>
              </p:cNvSpPr>
              <p:nvPr/>
            </p:nvSpPr>
            <p:spPr bwMode="auto">
              <a:xfrm flipV="1">
                <a:off x="64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0" name="Line 57"/>
              <p:cNvSpPr>
                <a:spLocks noChangeShapeType="1"/>
              </p:cNvSpPr>
              <p:nvPr/>
            </p:nvSpPr>
            <p:spPr bwMode="auto">
              <a:xfrm flipV="1">
                <a:off x="64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1" name="Line 58"/>
              <p:cNvSpPr>
                <a:spLocks noChangeShapeType="1"/>
              </p:cNvSpPr>
              <p:nvPr/>
            </p:nvSpPr>
            <p:spPr bwMode="auto">
              <a:xfrm flipV="1">
                <a:off x="649" y="2478"/>
                <a:ext cx="1" cy="1628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stealth" w="lg" len="med"/>
                <a:tailEnd type="stealth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2" name="Rectangle 59"/>
              <p:cNvSpPr>
                <a:spLocks noChangeArrowheads="1"/>
              </p:cNvSpPr>
              <p:nvPr/>
            </p:nvSpPr>
            <p:spPr bwMode="auto">
              <a:xfrm>
                <a:off x="691" y="2472"/>
                <a:ext cx="57" cy="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 i="1">
                    <a:solidFill>
                      <a:srgbClr val="000000"/>
                    </a:solidFill>
                    <a:latin typeface="Times New Roman" pitchFamily="18" charset="0"/>
                  </a:rPr>
                  <a:t>y</a:t>
                </a:r>
                <a:endParaRPr lang="en-US"/>
              </a:p>
            </p:txBody>
          </p:sp>
          <p:sp>
            <p:nvSpPr>
              <p:cNvPr id="3183" name="Freeform 60"/>
              <p:cNvSpPr>
                <a:spLocks/>
              </p:cNvSpPr>
              <p:nvPr/>
            </p:nvSpPr>
            <p:spPr bwMode="auto">
              <a:xfrm>
                <a:off x="611" y="2480"/>
                <a:ext cx="68" cy="24"/>
              </a:xfrm>
              <a:custGeom>
                <a:avLst/>
                <a:gdLst>
                  <a:gd name="T0" fmla="*/ 0 w 68"/>
                  <a:gd name="T1" fmla="*/ 24 h 24"/>
                  <a:gd name="T2" fmla="*/ 34 w 68"/>
                  <a:gd name="T3" fmla="*/ 0 h 24"/>
                  <a:gd name="T4" fmla="*/ 68 w 68"/>
                  <a:gd name="T5" fmla="*/ 24 h 24"/>
                  <a:gd name="T6" fmla="*/ 0 w 68"/>
                  <a:gd name="T7" fmla="*/ 24 h 2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8"/>
                  <a:gd name="T13" fmla="*/ 0 h 24"/>
                  <a:gd name="T14" fmla="*/ 68 w 68"/>
                  <a:gd name="T15" fmla="*/ 24 h 2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8" h="24">
                    <a:moveTo>
                      <a:pt x="0" y="24"/>
                    </a:moveTo>
                    <a:lnTo>
                      <a:pt x="34" y="0"/>
                    </a:lnTo>
                    <a:lnTo>
                      <a:pt x="68" y="24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4" name="Rectangle 61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noFill/>
              <a:ln w="8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5" name="Line 63"/>
              <p:cNvSpPr>
                <a:spLocks noChangeShapeType="1"/>
              </p:cNvSpPr>
              <p:nvPr/>
            </p:nvSpPr>
            <p:spPr bwMode="auto">
              <a:xfrm>
                <a:off x="1734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6" name="Line 65"/>
              <p:cNvSpPr>
                <a:spLocks noChangeShapeType="1"/>
              </p:cNvSpPr>
              <p:nvPr/>
            </p:nvSpPr>
            <p:spPr bwMode="auto">
              <a:xfrm>
                <a:off x="2826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7" name="Line 67"/>
              <p:cNvSpPr>
                <a:spLocks noChangeShapeType="1"/>
              </p:cNvSpPr>
              <p:nvPr/>
            </p:nvSpPr>
            <p:spPr bwMode="auto">
              <a:xfrm>
                <a:off x="3915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8" name="Line 69"/>
              <p:cNvSpPr>
                <a:spLocks noChangeShapeType="1"/>
              </p:cNvSpPr>
              <p:nvPr/>
            </p:nvSpPr>
            <p:spPr bwMode="auto">
              <a:xfrm>
                <a:off x="5004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9" name="Line 72"/>
              <p:cNvSpPr>
                <a:spLocks noChangeShapeType="1"/>
              </p:cNvSpPr>
              <p:nvPr/>
            </p:nvSpPr>
            <p:spPr bwMode="auto">
              <a:xfrm>
                <a:off x="626" y="3836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90" name="Rectangle 73"/>
              <p:cNvSpPr>
                <a:spLocks noChangeArrowheads="1"/>
              </p:cNvSpPr>
              <p:nvPr/>
            </p:nvSpPr>
            <p:spPr bwMode="auto">
              <a:xfrm>
                <a:off x="470" y="3537"/>
                <a:ext cx="190" cy="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>
                    <a:solidFill>
                      <a:srgbClr val="000000"/>
                    </a:solidFill>
                    <a:latin typeface="Courier New" pitchFamily="49" charset="0"/>
                  </a:rPr>
                  <a:t>-0.5</a:t>
                </a:r>
                <a:endParaRPr lang="en-US"/>
              </a:p>
            </p:txBody>
          </p:sp>
          <p:sp>
            <p:nvSpPr>
              <p:cNvPr id="3191" name="Line 74"/>
              <p:cNvSpPr>
                <a:spLocks noChangeShapeType="1"/>
              </p:cNvSpPr>
              <p:nvPr/>
            </p:nvSpPr>
            <p:spPr bwMode="auto">
              <a:xfrm>
                <a:off x="626" y="3563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92" name="Rectangle 75"/>
              <p:cNvSpPr>
                <a:spLocks noChangeArrowheads="1"/>
              </p:cNvSpPr>
              <p:nvPr/>
            </p:nvSpPr>
            <p:spPr bwMode="auto">
              <a:xfrm>
                <a:off x="508" y="2997"/>
                <a:ext cx="152" cy="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>
                    <a:solidFill>
                      <a:srgbClr val="000000"/>
                    </a:solidFill>
                    <a:latin typeface="Courier New" pitchFamily="49" charset="0"/>
                  </a:rPr>
                  <a:t>0.5</a:t>
                </a:r>
                <a:endParaRPr lang="en-US"/>
              </a:p>
            </p:txBody>
          </p:sp>
          <p:sp>
            <p:nvSpPr>
              <p:cNvPr id="3193" name="Line 76"/>
              <p:cNvSpPr>
                <a:spLocks noChangeShapeType="1"/>
              </p:cNvSpPr>
              <p:nvPr/>
            </p:nvSpPr>
            <p:spPr bwMode="auto">
              <a:xfrm>
                <a:off x="626" y="3023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94" name="Line 78"/>
              <p:cNvSpPr>
                <a:spLocks noChangeShapeType="1"/>
              </p:cNvSpPr>
              <p:nvPr/>
            </p:nvSpPr>
            <p:spPr bwMode="auto">
              <a:xfrm>
                <a:off x="626" y="2750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95" name="Rectangle 87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noFill/>
              <a:ln w="8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sp>
          <p:nvSpPr>
            <p:cNvPr id="3123" name="Rectangle 62"/>
            <p:cNvSpPr>
              <a:spLocks noChangeArrowheads="1"/>
            </p:cNvSpPr>
            <p:nvPr/>
          </p:nvSpPr>
          <p:spPr bwMode="auto">
            <a:xfrm>
              <a:off x="1522815" y="3465698"/>
              <a:ext cx="6493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Symbol" pitchFamily="18" charset="2"/>
                </a:rPr>
                <a:t>0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3124" name="Rectangle 64"/>
            <p:cNvSpPr>
              <a:spLocks noChangeArrowheads="1"/>
            </p:cNvSpPr>
            <p:nvPr/>
          </p:nvSpPr>
          <p:spPr bwMode="auto">
            <a:xfrm>
              <a:off x="2967867" y="3400795"/>
              <a:ext cx="78458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300" b="1">
                  <a:solidFill>
                    <a:srgbClr val="FF0000"/>
                  </a:solidFill>
                  <a:latin typeface="Symbol" pitchFamily="18" charset="2"/>
                </a:rPr>
                <a:t>p</a:t>
              </a:r>
              <a:endParaRPr lang="en-US" sz="1300" b="1">
                <a:solidFill>
                  <a:srgbClr val="FF0000"/>
                </a:solidFill>
              </a:endParaRPr>
            </a:p>
          </p:txBody>
        </p:sp>
        <p:sp>
          <p:nvSpPr>
            <p:cNvPr id="3125" name="Rectangle 66"/>
            <p:cNvSpPr>
              <a:spLocks noChangeArrowheads="1"/>
            </p:cNvSpPr>
            <p:nvPr/>
          </p:nvSpPr>
          <p:spPr bwMode="auto">
            <a:xfrm>
              <a:off x="4303120" y="3493827"/>
              <a:ext cx="21428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2p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sp>
          <p:nvSpPr>
            <p:cNvPr id="3126" name="Rectangle 66"/>
            <p:cNvSpPr>
              <a:spLocks noChangeArrowheads="1"/>
            </p:cNvSpPr>
            <p:nvPr/>
          </p:nvSpPr>
          <p:spPr bwMode="auto">
            <a:xfrm>
              <a:off x="7164057" y="3480179"/>
              <a:ext cx="19208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4p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sp>
          <p:nvSpPr>
            <p:cNvPr id="3127" name="Rectangle 66"/>
            <p:cNvSpPr>
              <a:spLocks noChangeArrowheads="1"/>
            </p:cNvSpPr>
            <p:nvPr/>
          </p:nvSpPr>
          <p:spPr bwMode="auto">
            <a:xfrm>
              <a:off x="5710095" y="3452885"/>
              <a:ext cx="25397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3p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graphicFrame>
          <p:nvGraphicFramePr>
            <p:cNvPr id="4" name="Object 88"/>
            <p:cNvGraphicFramePr>
              <a:graphicFrameLocks noChangeAspect="1"/>
            </p:cNvGraphicFramePr>
            <p:nvPr/>
          </p:nvGraphicFramePr>
          <p:xfrm>
            <a:off x="2217216" y="3464737"/>
            <a:ext cx="137978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2" name="Equation" r:id="rId4" imgW="164885" imgH="317087" progId="Equation.DSMT4">
                    <p:embed/>
                  </p:oleObj>
                </mc:Choice>
                <mc:Fallback>
                  <p:oleObj name="Equation" r:id="rId4" imgW="164885" imgH="317087" progId="Equation.DSMT4">
                    <p:embed/>
                    <p:pic>
                      <p:nvPicPr>
                        <p:cNvPr id="4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7216" y="3464737"/>
                          <a:ext cx="137978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88"/>
            <p:cNvGraphicFramePr>
              <a:graphicFrameLocks noChangeAspect="1"/>
            </p:cNvGraphicFramePr>
            <p:nvPr/>
          </p:nvGraphicFramePr>
          <p:xfrm>
            <a:off x="3601990" y="3465686"/>
            <a:ext cx="181265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" name="Equation" r:id="rId6" imgW="215619" imgH="317087" progId="Equation.DSMT4">
                    <p:embed/>
                  </p:oleObj>
                </mc:Choice>
                <mc:Fallback>
                  <p:oleObj name="Equation" r:id="rId6" imgW="215619" imgH="317087" progId="Equation.DSMT4">
                    <p:embed/>
                    <p:pic>
                      <p:nvPicPr>
                        <p:cNvPr id="5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1990" y="3465686"/>
                          <a:ext cx="181265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9" name="Object 88"/>
            <p:cNvGraphicFramePr>
              <a:graphicFrameLocks noChangeAspect="1"/>
            </p:cNvGraphicFramePr>
            <p:nvPr/>
          </p:nvGraphicFramePr>
          <p:xfrm>
            <a:off x="5021357" y="3442844"/>
            <a:ext cx="192087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4" name="Equation" r:id="rId8" imgW="228501" imgH="317362" progId="Equation.DSMT4">
                    <p:embed/>
                  </p:oleObj>
                </mc:Choice>
                <mc:Fallback>
                  <p:oleObj name="Equation" r:id="rId8" imgW="228501" imgH="317362" progId="Equation.DSMT4">
                    <p:embed/>
                    <p:pic>
                      <p:nvPicPr>
                        <p:cNvPr id="99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1357" y="3442844"/>
                          <a:ext cx="192087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88"/>
            <p:cNvGraphicFramePr>
              <a:graphicFrameLocks noChangeAspect="1"/>
            </p:cNvGraphicFramePr>
            <p:nvPr/>
          </p:nvGraphicFramePr>
          <p:xfrm>
            <a:off x="6457215" y="3445687"/>
            <a:ext cx="192087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5" name="Equation" r:id="rId10" imgW="228501" imgH="317362" progId="Equation.DSMT4">
                    <p:embed/>
                  </p:oleObj>
                </mc:Choice>
                <mc:Fallback>
                  <p:oleObj name="Equation" r:id="rId10" imgW="228501" imgH="317362" progId="Equation.DSMT4">
                    <p:embed/>
                    <p:pic>
                      <p:nvPicPr>
                        <p:cNvPr id="6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57215" y="3445687"/>
                          <a:ext cx="192087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135"/>
          <p:cNvGrpSpPr>
            <a:grpSpLocks/>
          </p:cNvGrpSpPr>
          <p:nvPr/>
        </p:nvGrpSpPr>
        <p:grpSpPr bwMode="auto">
          <a:xfrm>
            <a:off x="2500313" y="3162300"/>
            <a:ext cx="5897562" cy="1049338"/>
            <a:chOff x="828596" y="1512063"/>
            <a:chExt cx="7545278" cy="1724026"/>
          </a:xfrm>
        </p:grpSpPr>
        <p:sp>
          <p:nvSpPr>
            <p:cNvPr id="3114" name="Freeform 79"/>
            <p:cNvSpPr>
              <a:spLocks/>
            </p:cNvSpPr>
            <p:nvPr/>
          </p:nvSpPr>
          <p:spPr bwMode="auto">
            <a:xfrm>
              <a:off x="828596" y="1512063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5" name="Freeform 80"/>
            <p:cNvSpPr>
              <a:spLocks/>
            </p:cNvSpPr>
            <p:nvPr/>
          </p:nvSpPr>
          <p:spPr bwMode="auto">
            <a:xfrm>
              <a:off x="1738512" y="1512063"/>
              <a:ext cx="911589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6" name="Freeform 81"/>
            <p:cNvSpPr>
              <a:spLocks/>
            </p:cNvSpPr>
            <p:nvPr/>
          </p:nvSpPr>
          <p:spPr bwMode="auto">
            <a:xfrm>
              <a:off x="2650101" y="2374076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2147483647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7" name="Freeform 82"/>
            <p:cNvSpPr>
              <a:spLocks/>
            </p:cNvSpPr>
            <p:nvPr/>
          </p:nvSpPr>
          <p:spPr bwMode="auto">
            <a:xfrm>
              <a:off x="3560017" y="2378838"/>
              <a:ext cx="911589" cy="857250"/>
            </a:xfrm>
            <a:custGeom>
              <a:avLst/>
              <a:gdLst>
                <a:gd name="T0" fmla="*/ 2147483647 w 143"/>
                <a:gd name="T1" fmla="*/ 2147483647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8" name="Freeform 83"/>
            <p:cNvSpPr>
              <a:spLocks/>
            </p:cNvSpPr>
            <p:nvPr/>
          </p:nvSpPr>
          <p:spPr bwMode="auto">
            <a:xfrm>
              <a:off x="4476624" y="151206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9" name="Freeform 84"/>
            <p:cNvSpPr>
              <a:spLocks/>
            </p:cNvSpPr>
            <p:nvPr/>
          </p:nvSpPr>
          <p:spPr bwMode="auto">
            <a:xfrm>
              <a:off x="5388212" y="1512063"/>
              <a:ext cx="909916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1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8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0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0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4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4"/>
                  </a:lnTo>
                  <a:lnTo>
                    <a:pt x="82" y="78"/>
                  </a:lnTo>
                  <a:lnTo>
                    <a:pt x="84" y="81"/>
                  </a:lnTo>
                  <a:lnTo>
                    <a:pt x="86" y="85"/>
                  </a:lnTo>
                  <a:lnTo>
                    <a:pt x="88" y="89"/>
                  </a:lnTo>
                  <a:lnTo>
                    <a:pt x="90" y="92"/>
                  </a:lnTo>
                  <a:lnTo>
                    <a:pt x="92" y="96"/>
                  </a:lnTo>
                  <a:lnTo>
                    <a:pt x="94" y="100"/>
                  </a:lnTo>
                  <a:lnTo>
                    <a:pt x="96" y="104"/>
                  </a:lnTo>
                  <a:lnTo>
                    <a:pt x="98" y="108"/>
                  </a:lnTo>
                  <a:lnTo>
                    <a:pt x="100" y="112"/>
                  </a:lnTo>
                  <a:lnTo>
                    <a:pt x="102" y="116"/>
                  </a:lnTo>
                  <a:lnTo>
                    <a:pt x="104" y="120"/>
                  </a:lnTo>
                  <a:lnTo>
                    <a:pt x="106" y="124"/>
                  </a:lnTo>
                  <a:lnTo>
                    <a:pt x="108" y="128"/>
                  </a:lnTo>
                  <a:lnTo>
                    <a:pt x="110" y="133"/>
                  </a:lnTo>
                  <a:lnTo>
                    <a:pt x="112" y="137"/>
                  </a:lnTo>
                  <a:lnTo>
                    <a:pt x="114" y="141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4"/>
                  </a:lnTo>
                  <a:lnTo>
                    <a:pt x="122" y="159"/>
                  </a:lnTo>
                  <a:lnTo>
                    <a:pt x="124" y="163"/>
                  </a:lnTo>
                  <a:lnTo>
                    <a:pt x="126" y="167"/>
                  </a:lnTo>
                  <a:lnTo>
                    <a:pt x="128" y="172"/>
                  </a:lnTo>
                  <a:lnTo>
                    <a:pt x="130" y="176"/>
                  </a:lnTo>
                  <a:lnTo>
                    <a:pt x="132" y="181"/>
                  </a:lnTo>
                  <a:lnTo>
                    <a:pt x="134" y="185"/>
                  </a:lnTo>
                  <a:lnTo>
                    <a:pt x="136" y="190"/>
                  </a:lnTo>
                  <a:lnTo>
                    <a:pt x="138" y="194"/>
                  </a:lnTo>
                  <a:lnTo>
                    <a:pt x="140" y="199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0" name="Freeform 85"/>
            <p:cNvSpPr>
              <a:spLocks/>
            </p:cNvSpPr>
            <p:nvPr/>
          </p:nvSpPr>
          <p:spPr bwMode="auto">
            <a:xfrm>
              <a:off x="6298128" y="236931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2147483647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0"/>
                  </a:moveTo>
                  <a:lnTo>
                    <a:pt x="2" y="5"/>
                  </a:lnTo>
                  <a:lnTo>
                    <a:pt x="4" y="9"/>
                  </a:lnTo>
                  <a:lnTo>
                    <a:pt x="6" y="14"/>
                  </a:lnTo>
                  <a:lnTo>
                    <a:pt x="8" y="18"/>
                  </a:lnTo>
                  <a:lnTo>
                    <a:pt x="10" y="23"/>
                  </a:lnTo>
                  <a:lnTo>
                    <a:pt x="12" y="27"/>
                  </a:lnTo>
                  <a:lnTo>
                    <a:pt x="14" y="32"/>
                  </a:lnTo>
                  <a:lnTo>
                    <a:pt x="16" y="36"/>
                  </a:lnTo>
                  <a:lnTo>
                    <a:pt x="18" y="41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4"/>
                  </a:lnTo>
                  <a:lnTo>
                    <a:pt x="26" y="58"/>
                  </a:lnTo>
                  <a:lnTo>
                    <a:pt x="28" y="63"/>
                  </a:lnTo>
                  <a:lnTo>
                    <a:pt x="30" y="67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80"/>
                  </a:lnTo>
                  <a:lnTo>
                    <a:pt x="38" y="84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8"/>
                  </a:lnTo>
                  <a:lnTo>
                    <a:pt x="52" y="112"/>
                  </a:lnTo>
                  <a:lnTo>
                    <a:pt x="54" y="116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7"/>
                  </a:lnTo>
                  <a:lnTo>
                    <a:pt x="62" y="130"/>
                  </a:lnTo>
                  <a:lnTo>
                    <a:pt x="64" y="134"/>
                  </a:lnTo>
                  <a:lnTo>
                    <a:pt x="66" y="137"/>
                  </a:lnTo>
                  <a:lnTo>
                    <a:pt x="68" y="141"/>
                  </a:lnTo>
                  <a:lnTo>
                    <a:pt x="70" y="144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5"/>
                  </a:lnTo>
                  <a:lnTo>
                    <a:pt x="86" y="168"/>
                  </a:lnTo>
                  <a:lnTo>
                    <a:pt x="88" y="170"/>
                  </a:lnTo>
                  <a:lnTo>
                    <a:pt x="90" y="173"/>
                  </a:lnTo>
                  <a:lnTo>
                    <a:pt x="92" y="175"/>
                  </a:lnTo>
                  <a:lnTo>
                    <a:pt x="94" y="178"/>
                  </a:lnTo>
                  <a:lnTo>
                    <a:pt x="96" y="180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7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2"/>
                  </a:lnTo>
                  <a:lnTo>
                    <a:pt x="110" y="194"/>
                  </a:lnTo>
                  <a:lnTo>
                    <a:pt x="112" y="195"/>
                  </a:lnTo>
                  <a:lnTo>
                    <a:pt x="114" y="197"/>
                  </a:lnTo>
                  <a:lnTo>
                    <a:pt x="116" y="198"/>
                  </a:lnTo>
                  <a:lnTo>
                    <a:pt x="118" y="200"/>
                  </a:lnTo>
                  <a:lnTo>
                    <a:pt x="120" y="201"/>
                  </a:lnTo>
                  <a:lnTo>
                    <a:pt x="122" y="202"/>
                  </a:lnTo>
                  <a:lnTo>
                    <a:pt x="124" y="203"/>
                  </a:lnTo>
                  <a:lnTo>
                    <a:pt x="126" y="204"/>
                  </a:lnTo>
                  <a:lnTo>
                    <a:pt x="128" y="205"/>
                  </a:lnTo>
                  <a:lnTo>
                    <a:pt x="130" y="205"/>
                  </a:lnTo>
                  <a:lnTo>
                    <a:pt x="132" y="206"/>
                  </a:lnTo>
                  <a:lnTo>
                    <a:pt x="134" y="207"/>
                  </a:lnTo>
                  <a:lnTo>
                    <a:pt x="136" y="207"/>
                  </a:lnTo>
                  <a:lnTo>
                    <a:pt x="138" y="207"/>
                  </a:lnTo>
                  <a:lnTo>
                    <a:pt x="140" y="208"/>
                  </a:lnTo>
                  <a:lnTo>
                    <a:pt x="142" y="208"/>
                  </a:lnTo>
                  <a:lnTo>
                    <a:pt x="143" y="208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1" name="Freeform 86"/>
            <p:cNvSpPr>
              <a:spLocks/>
            </p:cNvSpPr>
            <p:nvPr/>
          </p:nvSpPr>
          <p:spPr bwMode="auto">
            <a:xfrm>
              <a:off x="7209717" y="2016888"/>
              <a:ext cx="1164157" cy="1219200"/>
            </a:xfrm>
            <a:custGeom>
              <a:avLst/>
              <a:gdLst>
                <a:gd name="T0" fmla="*/ 2147483647 w 183"/>
                <a:gd name="T1" fmla="*/ 2147483647 h 293"/>
                <a:gd name="T2" fmla="*/ 2147483647 w 183"/>
                <a:gd name="T3" fmla="*/ 2147483647 h 293"/>
                <a:gd name="T4" fmla="*/ 2147483647 w 183"/>
                <a:gd name="T5" fmla="*/ 2147483647 h 293"/>
                <a:gd name="T6" fmla="*/ 2147483647 w 183"/>
                <a:gd name="T7" fmla="*/ 2147483647 h 293"/>
                <a:gd name="T8" fmla="*/ 2147483647 w 183"/>
                <a:gd name="T9" fmla="*/ 2147483647 h 293"/>
                <a:gd name="T10" fmla="*/ 2147483647 w 183"/>
                <a:gd name="T11" fmla="*/ 2147483647 h 293"/>
                <a:gd name="T12" fmla="*/ 2147483647 w 183"/>
                <a:gd name="T13" fmla="*/ 2147483647 h 293"/>
                <a:gd name="T14" fmla="*/ 2147483647 w 183"/>
                <a:gd name="T15" fmla="*/ 2147483647 h 293"/>
                <a:gd name="T16" fmla="*/ 2147483647 w 183"/>
                <a:gd name="T17" fmla="*/ 2147483647 h 293"/>
                <a:gd name="T18" fmla="*/ 2147483647 w 183"/>
                <a:gd name="T19" fmla="*/ 2147483647 h 293"/>
                <a:gd name="T20" fmla="*/ 2147483647 w 183"/>
                <a:gd name="T21" fmla="*/ 2147483647 h 293"/>
                <a:gd name="T22" fmla="*/ 2147483647 w 183"/>
                <a:gd name="T23" fmla="*/ 2147483647 h 293"/>
                <a:gd name="T24" fmla="*/ 2147483647 w 183"/>
                <a:gd name="T25" fmla="*/ 2147483647 h 293"/>
                <a:gd name="T26" fmla="*/ 2147483647 w 183"/>
                <a:gd name="T27" fmla="*/ 2147483647 h 293"/>
                <a:gd name="T28" fmla="*/ 2147483647 w 183"/>
                <a:gd name="T29" fmla="*/ 2147483647 h 293"/>
                <a:gd name="T30" fmla="*/ 2147483647 w 183"/>
                <a:gd name="T31" fmla="*/ 2147483647 h 293"/>
                <a:gd name="T32" fmla="*/ 2147483647 w 183"/>
                <a:gd name="T33" fmla="*/ 2147483647 h 293"/>
                <a:gd name="T34" fmla="*/ 2147483647 w 183"/>
                <a:gd name="T35" fmla="*/ 2147483647 h 293"/>
                <a:gd name="T36" fmla="*/ 2147483647 w 183"/>
                <a:gd name="T37" fmla="*/ 2147483647 h 293"/>
                <a:gd name="T38" fmla="*/ 2147483647 w 183"/>
                <a:gd name="T39" fmla="*/ 2147483647 h 293"/>
                <a:gd name="T40" fmla="*/ 2147483647 w 183"/>
                <a:gd name="T41" fmla="*/ 2147483647 h 293"/>
                <a:gd name="T42" fmla="*/ 2147483647 w 183"/>
                <a:gd name="T43" fmla="*/ 2147483647 h 293"/>
                <a:gd name="T44" fmla="*/ 2147483647 w 183"/>
                <a:gd name="T45" fmla="*/ 2147483647 h 293"/>
                <a:gd name="T46" fmla="*/ 2147483647 w 183"/>
                <a:gd name="T47" fmla="*/ 2147483647 h 293"/>
                <a:gd name="T48" fmla="*/ 2147483647 w 183"/>
                <a:gd name="T49" fmla="*/ 2147483647 h 293"/>
                <a:gd name="T50" fmla="*/ 2147483647 w 183"/>
                <a:gd name="T51" fmla="*/ 2147483647 h 293"/>
                <a:gd name="T52" fmla="*/ 2147483647 w 183"/>
                <a:gd name="T53" fmla="*/ 2147483647 h 293"/>
                <a:gd name="T54" fmla="*/ 2147483647 w 183"/>
                <a:gd name="T55" fmla="*/ 2147483647 h 293"/>
                <a:gd name="T56" fmla="*/ 2147483647 w 183"/>
                <a:gd name="T57" fmla="*/ 2147483647 h 293"/>
                <a:gd name="T58" fmla="*/ 2147483647 w 183"/>
                <a:gd name="T59" fmla="*/ 2147483647 h 293"/>
                <a:gd name="T60" fmla="*/ 2147483647 w 183"/>
                <a:gd name="T61" fmla="*/ 2147483647 h 293"/>
                <a:gd name="T62" fmla="*/ 2147483647 w 183"/>
                <a:gd name="T63" fmla="*/ 2147483647 h 293"/>
                <a:gd name="T64" fmla="*/ 2147483647 w 183"/>
                <a:gd name="T65" fmla="*/ 2147483647 h 293"/>
                <a:gd name="T66" fmla="*/ 2147483647 w 183"/>
                <a:gd name="T67" fmla="*/ 2147483647 h 293"/>
                <a:gd name="T68" fmla="*/ 2147483647 w 183"/>
                <a:gd name="T69" fmla="*/ 2147483647 h 293"/>
                <a:gd name="T70" fmla="*/ 2147483647 w 183"/>
                <a:gd name="T71" fmla="*/ 2147483647 h 293"/>
                <a:gd name="T72" fmla="*/ 2147483647 w 183"/>
                <a:gd name="T73" fmla="*/ 2147483647 h 293"/>
                <a:gd name="T74" fmla="*/ 2147483647 w 183"/>
                <a:gd name="T75" fmla="*/ 2147483647 h 293"/>
                <a:gd name="T76" fmla="*/ 2147483647 w 183"/>
                <a:gd name="T77" fmla="*/ 2147483647 h 293"/>
                <a:gd name="T78" fmla="*/ 2147483647 w 183"/>
                <a:gd name="T79" fmla="*/ 2147483647 h 293"/>
                <a:gd name="T80" fmla="*/ 2147483647 w 183"/>
                <a:gd name="T81" fmla="*/ 2147483647 h 293"/>
                <a:gd name="T82" fmla="*/ 2147483647 w 183"/>
                <a:gd name="T83" fmla="*/ 2147483647 h 293"/>
                <a:gd name="T84" fmla="*/ 2147483647 w 183"/>
                <a:gd name="T85" fmla="*/ 2147483647 h 293"/>
                <a:gd name="T86" fmla="*/ 2147483647 w 183"/>
                <a:gd name="T87" fmla="*/ 2147483647 h 293"/>
                <a:gd name="T88" fmla="*/ 2147483647 w 183"/>
                <a:gd name="T89" fmla="*/ 2147483647 h 293"/>
                <a:gd name="T90" fmla="*/ 2147483647 w 183"/>
                <a:gd name="T91" fmla="*/ 2147483647 h 29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83"/>
                <a:gd name="T139" fmla="*/ 0 h 293"/>
                <a:gd name="T140" fmla="*/ 183 w 183"/>
                <a:gd name="T141" fmla="*/ 293 h 29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83" h="293">
                  <a:moveTo>
                    <a:pt x="0" y="293"/>
                  </a:moveTo>
                  <a:lnTo>
                    <a:pt x="2" y="293"/>
                  </a:lnTo>
                  <a:lnTo>
                    <a:pt x="4" y="293"/>
                  </a:lnTo>
                  <a:lnTo>
                    <a:pt x="6" y="292"/>
                  </a:lnTo>
                  <a:lnTo>
                    <a:pt x="8" y="292"/>
                  </a:lnTo>
                  <a:lnTo>
                    <a:pt x="10" y="292"/>
                  </a:lnTo>
                  <a:lnTo>
                    <a:pt x="12" y="291"/>
                  </a:lnTo>
                  <a:lnTo>
                    <a:pt x="14" y="290"/>
                  </a:lnTo>
                  <a:lnTo>
                    <a:pt x="16" y="290"/>
                  </a:lnTo>
                  <a:lnTo>
                    <a:pt x="18" y="289"/>
                  </a:lnTo>
                  <a:lnTo>
                    <a:pt x="20" y="288"/>
                  </a:lnTo>
                  <a:lnTo>
                    <a:pt x="22" y="287"/>
                  </a:lnTo>
                  <a:lnTo>
                    <a:pt x="24" y="286"/>
                  </a:lnTo>
                  <a:lnTo>
                    <a:pt x="26" y="285"/>
                  </a:lnTo>
                  <a:lnTo>
                    <a:pt x="28" y="283"/>
                  </a:lnTo>
                  <a:lnTo>
                    <a:pt x="30" y="282"/>
                  </a:lnTo>
                  <a:lnTo>
                    <a:pt x="32" y="280"/>
                  </a:lnTo>
                  <a:lnTo>
                    <a:pt x="34" y="279"/>
                  </a:lnTo>
                  <a:lnTo>
                    <a:pt x="36" y="277"/>
                  </a:lnTo>
                  <a:lnTo>
                    <a:pt x="38" y="275"/>
                  </a:lnTo>
                  <a:lnTo>
                    <a:pt x="40" y="274"/>
                  </a:lnTo>
                  <a:lnTo>
                    <a:pt x="42" y="272"/>
                  </a:lnTo>
                  <a:lnTo>
                    <a:pt x="44" y="270"/>
                  </a:lnTo>
                  <a:lnTo>
                    <a:pt x="46" y="267"/>
                  </a:lnTo>
                  <a:lnTo>
                    <a:pt x="48" y="265"/>
                  </a:lnTo>
                  <a:lnTo>
                    <a:pt x="50" y="263"/>
                  </a:lnTo>
                  <a:lnTo>
                    <a:pt x="52" y="261"/>
                  </a:lnTo>
                  <a:lnTo>
                    <a:pt x="54" y="258"/>
                  </a:lnTo>
                  <a:lnTo>
                    <a:pt x="56" y="256"/>
                  </a:lnTo>
                  <a:lnTo>
                    <a:pt x="58" y="253"/>
                  </a:lnTo>
                  <a:lnTo>
                    <a:pt x="60" y="250"/>
                  </a:lnTo>
                  <a:lnTo>
                    <a:pt x="62" y="247"/>
                  </a:lnTo>
                  <a:lnTo>
                    <a:pt x="64" y="245"/>
                  </a:lnTo>
                  <a:lnTo>
                    <a:pt x="66" y="242"/>
                  </a:lnTo>
                  <a:lnTo>
                    <a:pt x="68" y="239"/>
                  </a:lnTo>
                  <a:lnTo>
                    <a:pt x="70" y="235"/>
                  </a:lnTo>
                  <a:lnTo>
                    <a:pt x="72" y="232"/>
                  </a:lnTo>
                  <a:lnTo>
                    <a:pt x="74" y="229"/>
                  </a:lnTo>
                  <a:lnTo>
                    <a:pt x="76" y="226"/>
                  </a:lnTo>
                  <a:lnTo>
                    <a:pt x="78" y="222"/>
                  </a:lnTo>
                  <a:lnTo>
                    <a:pt x="80" y="219"/>
                  </a:lnTo>
                  <a:lnTo>
                    <a:pt x="82" y="215"/>
                  </a:lnTo>
                  <a:lnTo>
                    <a:pt x="84" y="212"/>
                  </a:lnTo>
                  <a:lnTo>
                    <a:pt x="86" y="208"/>
                  </a:lnTo>
                  <a:lnTo>
                    <a:pt x="88" y="205"/>
                  </a:lnTo>
                  <a:lnTo>
                    <a:pt x="90" y="201"/>
                  </a:lnTo>
                  <a:lnTo>
                    <a:pt x="92" y="197"/>
                  </a:lnTo>
                  <a:lnTo>
                    <a:pt x="94" y="193"/>
                  </a:lnTo>
                  <a:lnTo>
                    <a:pt x="96" y="189"/>
                  </a:lnTo>
                  <a:lnTo>
                    <a:pt x="98" y="185"/>
                  </a:lnTo>
                  <a:lnTo>
                    <a:pt x="100" y="181"/>
                  </a:lnTo>
                  <a:lnTo>
                    <a:pt x="102" y="177"/>
                  </a:lnTo>
                  <a:lnTo>
                    <a:pt x="104" y="173"/>
                  </a:lnTo>
                  <a:lnTo>
                    <a:pt x="106" y="169"/>
                  </a:lnTo>
                  <a:lnTo>
                    <a:pt x="108" y="165"/>
                  </a:lnTo>
                  <a:lnTo>
                    <a:pt x="110" y="161"/>
                  </a:lnTo>
                  <a:lnTo>
                    <a:pt x="112" y="156"/>
                  </a:lnTo>
                  <a:lnTo>
                    <a:pt x="114" y="152"/>
                  </a:lnTo>
                  <a:lnTo>
                    <a:pt x="116" y="148"/>
                  </a:lnTo>
                  <a:lnTo>
                    <a:pt x="118" y="143"/>
                  </a:lnTo>
                  <a:lnTo>
                    <a:pt x="120" y="139"/>
                  </a:lnTo>
                  <a:lnTo>
                    <a:pt x="122" y="135"/>
                  </a:lnTo>
                  <a:lnTo>
                    <a:pt x="124" y="130"/>
                  </a:lnTo>
                  <a:lnTo>
                    <a:pt x="126" y="126"/>
                  </a:lnTo>
                  <a:lnTo>
                    <a:pt x="128" y="121"/>
                  </a:lnTo>
                  <a:lnTo>
                    <a:pt x="130" y="117"/>
                  </a:lnTo>
                  <a:lnTo>
                    <a:pt x="132" y="112"/>
                  </a:lnTo>
                  <a:lnTo>
                    <a:pt x="134" y="108"/>
                  </a:lnTo>
                  <a:lnTo>
                    <a:pt x="136" y="103"/>
                  </a:lnTo>
                  <a:lnTo>
                    <a:pt x="138" y="99"/>
                  </a:lnTo>
                  <a:lnTo>
                    <a:pt x="140" y="94"/>
                  </a:lnTo>
                  <a:lnTo>
                    <a:pt x="142" y="90"/>
                  </a:lnTo>
                  <a:lnTo>
                    <a:pt x="144" y="85"/>
                  </a:lnTo>
                  <a:lnTo>
                    <a:pt x="146" y="81"/>
                  </a:lnTo>
                  <a:lnTo>
                    <a:pt x="148" y="76"/>
                  </a:lnTo>
                  <a:lnTo>
                    <a:pt x="150" y="72"/>
                  </a:lnTo>
                  <a:lnTo>
                    <a:pt x="152" y="67"/>
                  </a:lnTo>
                  <a:lnTo>
                    <a:pt x="154" y="63"/>
                  </a:lnTo>
                  <a:lnTo>
                    <a:pt x="156" y="58"/>
                  </a:lnTo>
                  <a:lnTo>
                    <a:pt x="158" y="54"/>
                  </a:lnTo>
                  <a:lnTo>
                    <a:pt x="160" y="49"/>
                  </a:lnTo>
                  <a:lnTo>
                    <a:pt x="162" y="45"/>
                  </a:lnTo>
                  <a:lnTo>
                    <a:pt x="164" y="40"/>
                  </a:lnTo>
                  <a:lnTo>
                    <a:pt x="166" y="36"/>
                  </a:lnTo>
                  <a:lnTo>
                    <a:pt x="168" y="31"/>
                  </a:lnTo>
                  <a:lnTo>
                    <a:pt x="170" y="27"/>
                  </a:lnTo>
                  <a:lnTo>
                    <a:pt x="172" y="23"/>
                  </a:lnTo>
                  <a:lnTo>
                    <a:pt x="174" y="18"/>
                  </a:lnTo>
                  <a:lnTo>
                    <a:pt x="176" y="14"/>
                  </a:lnTo>
                  <a:lnTo>
                    <a:pt x="178" y="10"/>
                  </a:lnTo>
                  <a:lnTo>
                    <a:pt x="180" y="6"/>
                  </a:lnTo>
                  <a:lnTo>
                    <a:pt x="182" y="2"/>
                  </a:lnTo>
                  <a:lnTo>
                    <a:pt x="18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93" name="Oval 92"/>
          <p:cNvSpPr/>
          <p:nvPr/>
        </p:nvSpPr>
        <p:spPr>
          <a:xfrm>
            <a:off x="6038850" y="3124200"/>
            <a:ext cx="71438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4" name="Oval 93"/>
          <p:cNvSpPr/>
          <p:nvPr/>
        </p:nvSpPr>
        <p:spPr>
          <a:xfrm>
            <a:off x="3182938" y="3127375"/>
            <a:ext cx="71437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95" name="Straight Connector 94"/>
          <p:cNvCxnSpPr/>
          <p:nvPr/>
        </p:nvCxnSpPr>
        <p:spPr>
          <a:xfrm rot="16200000" flipH="1">
            <a:off x="2924969" y="2810669"/>
            <a:ext cx="563562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16200000" flipH="1">
            <a:off x="5782468" y="2824957"/>
            <a:ext cx="563563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rot="10800000">
            <a:off x="3221038" y="2805113"/>
            <a:ext cx="2851150" cy="0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4271963" y="2478088"/>
            <a:ext cx="8778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Period</a:t>
            </a:r>
          </a:p>
        </p:txBody>
      </p:sp>
      <p:sp>
        <p:nvSpPr>
          <p:cNvPr id="100" name="Content Placeholder 2"/>
          <p:cNvSpPr txBox="1">
            <a:spLocks/>
          </p:cNvSpPr>
          <p:nvPr/>
        </p:nvSpPr>
        <p:spPr bwMode="auto">
          <a:xfrm>
            <a:off x="479425" y="4546600"/>
            <a:ext cx="11715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</a:rPr>
              <a:t>Period: </a:t>
            </a:r>
          </a:p>
          <a:p>
            <a:pPr marL="457200" indent="-4572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AutoNum type="alphaLcParenR"/>
              <a:defRPr/>
            </a:pPr>
            <a:endParaRPr lang="en-CA" sz="2400" dirty="0">
              <a:latin typeface="+mn-lt"/>
            </a:endParaRPr>
          </a:p>
        </p:txBody>
      </p:sp>
      <p:graphicFrame>
        <p:nvGraphicFramePr>
          <p:cNvPr id="101" name="Object 6"/>
          <p:cNvGraphicFramePr>
            <a:graphicFrameLocks noChangeAspect="1"/>
          </p:cNvGraphicFramePr>
          <p:nvPr/>
        </p:nvGraphicFramePr>
        <p:xfrm>
          <a:off x="1544638" y="4605338"/>
          <a:ext cx="455612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241091" imgH="177646" progId="Equation.DSMT4">
                  <p:embed/>
                </p:oleObj>
              </mc:Choice>
              <mc:Fallback>
                <p:oleObj name="Equation" r:id="rId12" imgW="241091" imgH="177646" progId="Equation.DSMT4">
                  <p:embed/>
                  <p:pic>
                    <p:nvPicPr>
                      <p:cNvPr id="10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638" y="4605338"/>
                        <a:ext cx="455612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" name="Content Placeholder 2"/>
          <p:cNvSpPr txBox="1">
            <a:spLocks/>
          </p:cNvSpPr>
          <p:nvPr/>
        </p:nvSpPr>
        <p:spPr bwMode="auto">
          <a:xfrm>
            <a:off x="482600" y="4972050"/>
            <a:ext cx="1592263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</a:rPr>
              <a:t>Amplitude</a:t>
            </a:r>
          </a:p>
          <a:p>
            <a:pPr marL="457200" indent="-4572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AutoNum type="alphaLcParenR"/>
              <a:defRPr/>
            </a:pPr>
            <a:endParaRPr lang="en-CA" sz="2400" dirty="0">
              <a:latin typeface="+mn-lt"/>
            </a:endParaRPr>
          </a:p>
        </p:txBody>
      </p:sp>
      <p:graphicFrame>
        <p:nvGraphicFramePr>
          <p:cNvPr id="108" name="Object 6"/>
          <p:cNvGraphicFramePr>
            <a:graphicFrameLocks noChangeAspect="1"/>
          </p:cNvGraphicFramePr>
          <p:nvPr/>
        </p:nvGraphicFramePr>
        <p:xfrm>
          <a:off x="2020888" y="5040313"/>
          <a:ext cx="19208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101468" imgH="164885" progId="Equation.DSMT4">
                  <p:embed/>
                </p:oleObj>
              </mc:Choice>
              <mc:Fallback>
                <p:oleObj name="Equation" r:id="rId14" imgW="101468" imgH="164885" progId="Equation.DSMT4">
                  <p:embed/>
                  <p:pic>
                    <p:nvPicPr>
                      <p:cNvPr id="10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888" y="5040313"/>
                        <a:ext cx="192087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9" name="Straight Connector 108"/>
          <p:cNvCxnSpPr/>
          <p:nvPr/>
        </p:nvCxnSpPr>
        <p:spPr>
          <a:xfrm>
            <a:off x="928688" y="3146425"/>
            <a:ext cx="2143125" cy="1588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928688" y="3656013"/>
            <a:ext cx="2143125" cy="1587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rot="5400000" flipH="1" flipV="1">
            <a:off x="995363" y="3925888"/>
            <a:ext cx="523875" cy="3175"/>
          </a:xfrm>
          <a:prstGeom prst="straightConnector1">
            <a:avLst/>
          </a:prstGeom>
          <a:ln w="22225">
            <a:solidFill>
              <a:srgbClr val="FF0000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541338" y="3225800"/>
            <a:ext cx="131445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Amplitude</a:t>
            </a:r>
          </a:p>
        </p:txBody>
      </p:sp>
      <p:cxnSp>
        <p:nvCxnSpPr>
          <p:cNvPr id="113" name="Straight Arrow Connector 112"/>
          <p:cNvCxnSpPr/>
          <p:nvPr/>
        </p:nvCxnSpPr>
        <p:spPr>
          <a:xfrm rot="16200000" flipH="1">
            <a:off x="996950" y="2905125"/>
            <a:ext cx="523875" cy="3175"/>
          </a:xfrm>
          <a:prstGeom prst="straightConnector1">
            <a:avLst/>
          </a:prstGeom>
          <a:ln w="22225">
            <a:solidFill>
              <a:srgbClr val="FF0000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Content Placeholder 2"/>
          <p:cNvSpPr txBox="1">
            <a:spLocks/>
          </p:cNvSpPr>
          <p:nvPr/>
        </p:nvSpPr>
        <p:spPr bwMode="auto">
          <a:xfrm>
            <a:off x="498475" y="5492750"/>
            <a:ext cx="1944688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</a:rPr>
              <a:t>X-intercepts:</a:t>
            </a:r>
          </a:p>
        </p:txBody>
      </p:sp>
      <p:sp>
        <p:nvSpPr>
          <p:cNvPr id="115" name="Oval 114"/>
          <p:cNvSpPr/>
          <p:nvPr/>
        </p:nvSpPr>
        <p:spPr>
          <a:xfrm>
            <a:off x="2444750" y="3609975"/>
            <a:ext cx="127000" cy="1254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16" name="Oval 115"/>
          <p:cNvSpPr/>
          <p:nvPr/>
        </p:nvSpPr>
        <p:spPr>
          <a:xfrm>
            <a:off x="3867150" y="3611563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17" name="Oval 116"/>
          <p:cNvSpPr/>
          <p:nvPr/>
        </p:nvSpPr>
        <p:spPr>
          <a:xfrm>
            <a:off x="5287963" y="3614738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18" name="Oval 117"/>
          <p:cNvSpPr/>
          <p:nvPr/>
        </p:nvSpPr>
        <p:spPr>
          <a:xfrm>
            <a:off x="6710363" y="3602038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19" name="Oval 118"/>
          <p:cNvSpPr/>
          <p:nvPr/>
        </p:nvSpPr>
        <p:spPr>
          <a:xfrm>
            <a:off x="8132763" y="3605213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120" name="Object 6"/>
          <p:cNvGraphicFramePr>
            <a:graphicFrameLocks noChangeAspect="1"/>
          </p:cNvGraphicFramePr>
          <p:nvPr/>
        </p:nvGraphicFramePr>
        <p:xfrm>
          <a:off x="2316163" y="5565775"/>
          <a:ext cx="30956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164957" imgH="203024" progId="Equation.DSMT4">
                  <p:embed/>
                </p:oleObj>
              </mc:Choice>
              <mc:Fallback>
                <p:oleObj name="Equation" r:id="rId16" imgW="164957" imgH="203024" progId="Equation.DSMT4">
                  <p:embed/>
                  <p:pic>
                    <p:nvPicPr>
                      <p:cNvPr id="12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6163" y="5565775"/>
                        <a:ext cx="309562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Object 6"/>
          <p:cNvGraphicFramePr>
            <a:graphicFrameLocks noChangeAspect="1"/>
          </p:cNvGraphicFramePr>
          <p:nvPr/>
        </p:nvGraphicFramePr>
        <p:xfrm>
          <a:off x="2687638" y="5616575"/>
          <a:ext cx="360362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190335" imgH="164957" progId="Equation.DSMT4">
                  <p:embed/>
                </p:oleObj>
              </mc:Choice>
              <mc:Fallback>
                <p:oleObj name="Equation" r:id="rId18" imgW="190335" imgH="164957" progId="Equation.DSMT4">
                  <p:embed/>
                  <p:pic>
                    <p:nvPicPr>
                      <p:cNvPr id="12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7638" y="5616575"/>
                        <a:ext cx="360362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Object 6"/>
          <p:cNvGraphicFramePr>
            <a:graphicFrameLocks noChangeAspect="1"/>
          </p:cNvGraphicFramePr>
          <p:nvPr/>
        </p:nvGraphicFramePr>
        <p:xfrm>
          <a:off x="3111500" y="5597525"/>
          <a:ext cx="5286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279279" imgH="203112" progId="Equation.DSMT4">
                  <p:embed/>
                </p:oleObj>
              </mc:Choice>
              <mc:Fallback>
                <p:oleObj name="Equation" r:id="rId20" imgW="279279" imgH="203112" progId="Equation.DSMT4">
                  <p:embed/>
                  <p:pic>
                    <p:nvPicPr>
                      <p:cNvPr id="1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5597525"/>
                        <a:ext cx="528638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Object 6"/>
          <p:cNvGraphicFramePr>
            <a:graphicFrameLocks noChangeAspect="1"/>
          </p:cNvGraphicFramePr>
          <p:nvPr/>
        </p:nvGraphicFramePr>
        <p:xfrm>
          <a:off x="3622675" y="5588000"/>
          <a:ext cx="79375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418918" imgH="177723" progId="Equation.DSMT4">
                  <p:embed/>
                </p:oleObj>
              </mc:Choice>
              <mc:Fallback>
                <p:oleObj name="Equation" r:id="rId22" imgW="418918" imgH="177723" progId="Equation.DSMT4">
                  <p:embed/>
                  <p:pic>
                    <p:nvPicPr>
                      <p:cNvPr id="12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675" y="5588000"/>
                        <a:ext cx="793750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" name="Object 6"/>
          <p:cNvGraphicFramePr>
            <a:graphicFrameLocks noChangeAspect="1"/>
          </p:cNvGraphicFramePr>
          <p:nvPr/>
        </p:nvGraphicFramePr>
        <p:xfrm>
          <a:off x="4783138" y="5627688"/>
          <a:ext cx="938212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4" imgW="495085" imgH="139639" progId="Equation.DSMT4">
                  <p:embed/>
                </p:oleObj>
              </mc:Choice>
              <mc:Fallback>
                <p:oleObj name="Equation" r:id="rId24" imgW="495085" imgH="139639" progId="Equation.DSMT4">
                  <p:embed/>
                  <p:pic>
                    <p:nvPicPr>
                      <p:cNvPr id="12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3138" y="5627688"/>
                        <a:ext cx="938212" cy="26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607860"/>
              </p:ext>
            </p:extLst>
          </p:nvPr>
        </p:nvGraphicFramePr>
        <p:xfrm>
          <a:off x="5719588" y="5516563"/>
          <a:ext cx="223678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6" imgW="1180800" imgH="253800" progId="Equation.DSMT4">
                  <p:embed/>
                </p:oleObj>
              </mc:Choice>
              <mc:Fallback>
                <p:oleObj name="Equation" r:id="rId26" imgW="1180800" imgH="253800" progId="Equation.DSMT4">
                  <p:embed/>
                  <p:pic>
                    <p:nvPicPr>
                      <p:cNvPr id="12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9588" y="5516563"/>
                        <a:ext cx="2236788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" name="Content Placeholder 2"/>
          <p:cNvSpPr txBox="1">
            <a:spLocks/>
          </p:cNvSpPr>
          <p:nvPr/>
        </p:nvSpPr>
        <p:spPr bwMode="auto">
          <a:xfrm>
            <a:off x="514350" y="5918200"/>
            <a:ext cx="1944688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</a:rPr>
              <a:t>Y-intercepts:</a:t>
            </a:r>
          </a:p>
        </p:txBody>
      </p:sp>
      <p:graphicFrame>
        <p:nvGraphicFramePr>
          <p:cNvPr id="127" name="Object 6"/>
          <p:cNvGraphicFramePr>
            <a:graphicFrameLocks noChangeAspect="1"/>
          </p:cNvGraphicFramePr>
          <p:nvPr/>
        </p:nvGraphicFramePr>
        <p:xfrm>
          <a:off x="2317750" y="5972175"/>
          <a:ext cx="239713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8" imgW="126725" imgH="177415" progId="Equation.DSMT4">
                  <p:embed/>
                </p:oleObj>
              </mc:Choice>
              <mc:Fallback>
                <p:oleObj name="Equation" r:id="rId28" imgW="126725" imgH="177415" progId="Equation.DSMT4">
                  <p:embed/>
                  <p:pic>
                    <p:nvPicPr>
                      <p:cNvPr id="12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5972175"/>
                        <a:ext cx="239713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" name="Content Placeholder 2"/>
          <p:cNvSpPr txBox="1">
            <a:spLocks/>
          </p:cNvSpPr>
          <p:nvPr/>
        </p:nvSpPr>
        <p:spPr bwMode="auto">
          <a:xfrm>
            <a:off x="3014663" y="5907088"/>
            <a:ext cx="1944687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</a:rPr>
              <a:t>Domain:</a:t>
            </a:r>
          </a:p>
        </p:txBody>
      </p:sp>
      <p:graphicFrame>
        <p:nvGraphicFramePr>
          <p:cNvPr id="129" name="Object 6"/>
          <p:cNvGraphicFramePr>
            <a:graphicFrameLocks noChangeAspect="1"/>
          </p:cNvGraphicFramePr>
          <p:nvPr/>
        </p:nvGraphicFramePr>
        <p:xfrm>
          <a:off x="4270375" y="5976938"/>
          <a:ext cx="793750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0" imgW="418918" imgH="177723" progId="Equation.DSMT4">
                  <p:embed/>
                </p:oleObj>
              </mc:Choice>
              <mc:Fallback>
                <p:oleObj name="Equation" r:id="rId30" imgW="418918" imgH="177723" progId="Equation.DSMT4">
                  <p:embed/>
                  <p:pic>
                    <p:nvPicPr>
                      <p:cNvPr id="12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75" y="5976938"/>
                        <a:ext cx="793750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" name="Content Placeholder 2"/>
          <p:cNvSpPr txBox="1">
            <a:spLocks/>
          </p:cNvSpPr>
          <p:nvPr/>
        </p:nvSpPr>
        <p:spPr bwMode="auto">
          <a:xfrm>
            <a:off x="5335588" y="5895975"/>
            <a:ext cx="194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</a:rPr>
              <a:t>Range:</a:t>
            </a:r>
          </a:p>
        </p:txBody>
      </p:sp>
      <p:graphicFrame>
        <p:nvGraphicFramePr>
          <p:cNvPr id="13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1513717"/>
              </p:ext>
            </p:extLst>
          </p:nvPr>
        </p:nvGraphicFramePr>
        <p:xfrm>
          <a:off x="6394450" y="5983288"/>
          <a:ext cx="12985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2" imgW="685800" imgH="203040" progId="Equation.DSMT4">
                  <p:embed/>
                </p:oleObj>
              </mc:Choice>
              <mc:Fallback>
                <p:oleObj name="Equation" r:id="rId32" imgW="685800" imgH="203040" progId="Equation.DSMT4">
                  <p:embed/>
                  <p:pic>
                    <p:nvPicPr>
                      <p:cNvPr id="13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4450" y="5983288"/>
                        <a:ext cx="129857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661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94" grpId="0" animBg="1"/>
      <p:bldP spid="98" grpId="0"/>
      <p:bldP spid="98" grpId="1"/>
      <p:bldP spid="100" grpId="0"/>
      <p:bldP spid="107" grpId="0"/>
      <p:bldP spid="112" grpId="0" animBg="1"/>
      <p:bldP spid="114" grpId="0"/>
      <p:bldP spid="115" grpId="0" animBg="1"/>
      <p:bldP spid="116" grpId="0" animBg="1"/>
      <p:bldP spid="117" grpId="0" animBg="1"/>
      <p:bldP spid="118" grpId="0" animBg="1"/>
      <p:bldP spid="119" grpId="0" animBg="1"/>
      <p:bldP spid="126" grpId="0"/>
      <p:bldP spid="128" grpId="0"/>
      <p:bldP spid="1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85063" cy="6127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V) COSINE Function in an Unit Circles:</a:t>
            </a:r>
          </a:p>
        </p:txBody>
      </p:sp>
      <p:sp>
        <p:nvSpPr>
          <p:cNvPr id="3090" name="Content Placeholder 2"/>
          <p:cNvSpPr>
            <a:spLocks noGrp="1"/>
          </p:cNvSpPr>
          <p:nvPr>
            <p:ph sz="quarter" idx="1"/>
          </p:nvPr>
        </p:nvSpPr>
        <p:spPr>
          <a:xfrm>
            <a:off x="285750" y="955675"/>
            <a:ext cx="8501063" cy="2330450"/>
          </a:xfrm>
        </p:spPr>
        <p:txBody>
          <a:bodyPr/>
          <a:lstStyle/>
          <a:p>
            <a:r>
              <a:rPr lang="en-CA" sz="2000" b="1" u="sng"/>
              <a:t>Cos</a:t>
            </a:r>
            <a:r>
              <a:rPr lang="el-GR" sz="2000" b="1" u="sng"/>
              <a:t>θ</a:t>
            </a:r>
            <a:r>
              <a:rPr lang="en-CA" sz="2000"/>
              <a:t> in an unit circle is equal to the x-coordinate of point “P”</a:t>
            </a:r>
          </a:p>
          <a:p>
            <a:r>
              <a:rPr lang="en-CA" sz="2000"/>
              <a:t>The lowest x-coordinate is -1 (at 180°) &amp; the highest  is 1 (at 360°)</a:t>
            </a:r>
          </a:p>
          <a:p>
            <a:r>
              <a:rPr lang="en-CA" sz="2000"/>
              <a:t>The value of  </a:t>
            </a:r>
            <a:r>
              <a:rPr lang="en-CA" sz="2000" b="1" u="sng"/>
              <a:t>Cos</a:t>
            </a:r>
            <a:r>
              <a:rPr lang="el-GR" sz="2000" b="1" u="sng"/>
              <a:t>θ</a:t>
            </a:r>
            <a:r>
              <a:rPr lang="en-CA" sz="2000"/>
              <a:t>  changes periodically from 1 to -1 depending on the value of the angle</a:t>
            </a:r>
          </a:p>
          <a:p>
            <a:r>
              <a:rPr lang="en-CA" sz="2000"/>
              <a:t>If we graph the Cosine function, we are comparing the horizontal distance </a:t>
            </a:r>
            <a:r>
              <a:rPr lang="en-CA" sz="2000" u="sng"/>
              <a:t>of point</a:t>
            </a:r>
            <a:r>
              <a:rPr lang="en-CA" sz="2000"/>
              <a:t> P  vs the </a:t>
            </a:r>
            <a:r>
              <a:rPr lang="en-CA" sz="2000" u="sng"/>
              <a:t>angle in standard position</a:t>
            </a:r>
          </a:p>
          <a:p>
            <a:endParaRPr lang="en-CA" sz="2000"/>
          </a:p>
          <a:p>
            <a:endParaRPr lang="en-CA" sz="200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785813" y="3635375"/>
            <a:ext cx="2571750" cy="2571750"/>
            <a:chOff x="642910" y="2786058"/>
            <a:chExt cx="2143140" cy="214314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642910" y="3784867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643572" y="3856966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Oval 8"/>
          <p:cNvSpPr/>
          <p:nvPr/>
        </p:nvSpPr>
        <p:spPr>
          <a:xfrm>
            <a:off x="990600" y="3756025"/>
            <a:ext cx="2160588" cy="2159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2797175" y="4013200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759075" y="3616325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533169" imgH="253890" progId="Equation.DSMT4">
                  <p:embed/>
                </p:oleObj>
              </mc:Choice>
              <mc:Fallback>
                <p:oleObj name="Equation" r:id="rId4" imgW="533169" imgH="25389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075" y="3616325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2062163" y="4840288"/>
            <a:ext cx="901700" cy="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7" name="Object 2"/>
          <p:cNvGraphicFramePr>
            <a:graphicFrameLocks noChangeAspect="1"/>
          </p:cNvGraphicFramePr>
          <p:nvPr/>
        </p:nvGraphicFramePr>
        <p:xfrm>
          <a:off x="2233613" y="4141788"/>
          <a:ext cx="35877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126725" imgH="126725" progId="Equation.DSMT4">
                  <p:embed/>
                </p:oleObj>
              </mc:Choice>
              <mc:Fallback>
                <p:oleObj name="Equation" r:id="rId6" imgW="126725" imgH="126725" progId="Equation.DSMT4">
                  <p:embed/>
                  <p:pic>
                    <p:nvPicPr>
                      <p:cNvPr id="30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3613" y="4141788"/>
                        <a:ext cx="358775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2"/>
          <p:cNvGraphicFramePr>
            <a:graphicFrameLocks noChangeAspect="1"/>
          </p:cNvGraphicFramePr>
          <p:nvPr/>
        </p:nvGraphicFramePr>
        <p:xfrm>
          <a:off x="2332038" y="4873625"/>
          <a:ext cx="252412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126835" imgH="139518" progId="Equation.DSMT4">
                  <p:embed/>
                </p:oleObj>
              </mc:Choice>
              <mc:Fallback>
                <p:oleObj name="Equation" r:id="rId8" imgW="126835" imgH="139518" progId="Equation.DSMT4">
                  <p:embed/>
                  <p:pic>
                    <p:nvPicPr>
                      <p:cNvPr id="307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038" y="4873625"/>
                        <a:ext cx="252412" cy="277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2"/>
          <p:cNvGraphicFramePr>
            <a:graphicFrameLocks noChangeAspect="1"/>
          </p:cNvGraphicFramePr>
          <p:nvPr/>
        </p:nvGraphicFramePr>
        <p:xfrm>
          <a:off x="2233613" y="4522788"/>
          <a:ext cx="27781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139579" imgH="177646" progId="Equation.DSMT4">
                  <p:embed/>
                </p:oleObj>
              </mc:Choice>
              <mc:Fallback>
                <p:oleObj name="Equation" r:id="rId10" imgW="139579" imgH="177646" progId="Equation.DSMT4">
                  <p:embed/>
                  <p:pic>
                    <p:nvPicPr>
                      <p:cNvPr id="308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3613" y="4522788"/>
                        <a:ext cx="277812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4"/>
          <p:cNvGraphicFramePr>
            <a:graphicFrameLocks noChangeAspect="1"/>
          </p:cNvGraphicFramePr>
          <p:nvPr/>
        </p:nvGraphicFramePr>
        <p:xfrm>
          <a:off x="4041775" y="3425825"/>
          <a:ext cx="159385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812447" imgH="457002" progId="Equation.DSMT4">
                  <p:embed/>
                </p:oleObj>
              </mc:Choice>
              <mc:Fallback>
                <p:oleObj name="Equation" r:id="rId12" imgW="812447" imgH="457002" progId="Equation.DSMT4">
                  <p:embed/>
                  <p:pic>
                    <p:nvPicPr>
                      <p:cNvPr id="308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1775" y="3425825"/>
                        <a:ext cx="1593850" cy="900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4"/>
          <p:cNvGraphicFramePr>
            <a:graphicFrameLocks noChangeAspect="1"/>
          </p:cNvGraphicFramePr>
          <p:nvPr/>
        </p:nvGraphicFramePr>
        <p:xfrm>
          <a:off x="4051300" y="4408488"/>
          <a:ext cx="1296988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660113" imgH="431613" progId="Equation.DSMT4">
                  <p:embed/>
                </p:oleObj>
              </mc:Choice>
              <mc:Fallback>
                <p:oleObj name="Equation" r:id="rId14" imgW="660113" imgH="431613" progId="Equation.DSMT4">
                  <p:embed/>
                  <p:pic>
                    <p:nvPicPr>
                      <p:cNvPr id="308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4408488"/>
                        <a:ext cx="1296988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4"/>
          <p:cNvGraphicFramePr>
            <a:graphicFrameLocks noChangeAspect="1"/>
          </p:cNvGraphicFramePr>
          <p:nvPr/>
        </p:nvGraphicFramePr>
        <p:xfrm>
          <a:off x="4035425" y="5394325"/>
          <a:ext cx="124618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634449" imgH="177646" progId="Equation.DSMT4">
                  <p:embed/>
                </p:oleObj>
              </mc:Choice>
              <mc:Fallback>
                <p:oleObj name="Equation" r:id="rId16" imgW="634449" imgH="177646" progId="Equation.DSMT4">
                  <p:embed/>
                  <p:pic>
                    <p:nvPicPr>
                      <p:cNvPr id="308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5425" y="5394325"/>
                        <a:ext cx="1246188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Arrow Connector 29"/>
          <p:cNvCxnSpPr/>
          <p:nvPr/>
        </p:nvCxnSpPr>
        <p:spPr>
          <a:xfrm flipV="1">
            <a:off x="2103438" y="4075113"/>
            <a:ext cx="746125" cy="735012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622675" y="5868988"/>
            <a:ext cx="153828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x-coordinate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786438" y="3643313"/>
            <a:ext cx="2043112" cy="4778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500" i="1" dirty="0">
                <a:solidFill>
                  <a:srgbClr val="FF0000"/>
                </a:solidFill>
                <a:latin typeface="+mj-lt"/>
              </a:rPr>
              <a:t>Note: </a:t>
            </a:r>
            <a:r>
              <a:rPr lang="en-CA" sz="2500" i="1" dirty="0" err="1">
                <a:solidFill>
                  <a:srgbClr val="FF0000"/>
                </a:solidFill>
                <a:latin typeface="+mj-lt"/>
              </a:rPr>
              <a:t>hyp</a:t>
            </a:r>
            <a:r>
              <a:rPr lang="en-CA" sz="2500" i="1" dirty="0">
                <a:solidFill>
                  <a:srgbClr val="FF0000"/>
                </a:solidFill>
                <a:latin typeface="+mj-lt"/>
              </a:rPr>
              <a:t>= 1</a:t>
            </a:r>
          </a:p>
        </p:txBody>
      </p:sp>
      <p:sp>
        <p:nvSpPr>
          <p:cNvPr id="43" name="Right Brace 42"/>
          <p:cNvSpPr/>
          <p:nvPr/>
        </p:nvSpPr>
        <p:spPr>
          <a:xfrm rot="5400000">
            <a:off x="4236244" y="5355432"/>
            <a:ext cx="279400" cy="855662"/>
          </a:xfrm>
          <a:prstGeom prst="rightBrace">
            <a:avLst>
              <a:gd name="adj1" fmla="val 50794"/>
              <a:gd name="adj2" fmla="val 48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" name="Oval 34"/>
          <p:cNvSpPr/>
          <p:nvPr/>
        </p:nvSpPr>
        <p:spPr>
          <a:xfrm>
            <a:off x="3106738" y="4795838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6" name="Object 4"/>
          <p:cNvGraphicFramePr>
            <a:graphicFrameLocks noChangeAspect="1"/>
          </p:cNvGraphicFramePr>
          <p:nvPr/>
        </p:nvGraphicFramePr>
        <p:xfrm>
          <a:off x="2833688" y="4808538"/>
          <a:ext cx="69532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355292" imgH="253780" progId="Equation.DSMT4">
                  <p:embed/>
                </p:oleObj>
              </mc:Choice>
              <mc:Fallback>
                <p:oleObj name="Equation" r:id="rId18" imgW="355292" imgH="253780" progId="Equation.DSMT4">
                  <p:embed/>
                  <p:pic>
                    <p:nvPicPr>
                      <p:cNvPr id="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688" y="4808538"/>
                        <a:ext cx="69532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Oval 51"/>
          <p:cNvSpPr/>
          <p:nvPr/>
        </p:nvSpPr>
        <p:spPr>
          <a:xfrm>
            <a:off x="927100" y="4775200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3" name="Object 4"/>
          <p:cNvGraphicFramePr>
            <a:graphicFrameLocks noChangeAspect="1"/>
          </p:cNvGraphicFramePr>
          <p:nvPr/>
        </p:nvGraphicFramePr>
        <p:xfrm>
          <a:off x="463550" y="4881563"/>
          <a:ext cx="919163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0" imgW="469696" imgH="253890" progId="Equation.DSMT4">
                  <p:embed/>
                </p:oleObj>
              </mc:Choice>
              <mc:Fallback>
                <p:oleObj name="Equation" r:id="rId20" imgW="469696" imgH="253890" progId="Equation.DSMT4">
                  <p:embed/>
                  <p:pic>
                    <p:nvPicPr>
                      <p:cNvPr id="5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4881563"/>
                        <a:ext cx="919163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0421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0" grpId="0" build="p"/>
      <p:bldP spid="9" grpId="0" animBg="1"/>
      <p:bldP spid="11" grpId="0" animBg="1"/>
      <p:bldP spid="40" grpId="0"/>
      <p:bldP spid="42" grpId="0"/>
      <p:bldP spid="43" grpId="0" animBg="1"/>
      <p:bldP spid="35" grpId="0" animBg="1"/>
      <p:bldP spid="5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04150" cy="623887"/>
          </a:xfrm>
        </p:spPr>
        <p:txBody>
          <a:bodyPr/>
          <a:lstStyle/>
          <a:p>
            <a:pPr>
              <a:defRPr/>
            </a:pPr>
            <a:r>
              <a:rPr lang="en-CA" dirty="0"/>
              <a:t>VI) Graphing the Cosine Function: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3700" y="3933825"/>
            <a:ext cx="7467600" cy="1206500"/>
          </a:xfrm>
        </p:spPr>
        <p:txBody>
          <a:bodyPr>
            <a:normAutofit lnSpcReduction="10000"/>
          </a:bodyPr>
          <a:lstStyle/>
          <a:p>
            <a:r>
              <a:rPr lang="en-CA"/>
              <a:t>X-axis: value of the central angle in radians</a:t>
            </a:r>
          </a:p>
          <a:p>
            <a:r>
              <a:rPr lang="en-CA"/>
              <a:t>Y-axis: value of cos</a:t>
            </a:r>
            <a:r>
              <a:rPr lang="el-GR"/>
              <a:t>θ</a:t>
            </a:r>
            <a:r>
              <a:rPr lang="en-CA"/>
              <a:t>, x-coordinate point “P”</a:t>
            </a:r>
          </a:p>
          <a:p>
            <a:pPr lvl="1"/>
            <a:r>
              <a:rPr lang="en-CA"/>
              <a:t>Highest (1) and lowest (-1)</a:t>
            </a:r>
          </a:p>
        </p:txBody>
      </p:sp>
      <p:grpSp>
        <p:nvGrpSpPr>
          <p:cNvPr id="5144" name="Group 5"/>
          <p:cNvGrpSpPr>
            <a:grpSpLocks noChangeAspect="1"/>
          </p:cNvGrpSpPr>
          <p:nvPr/>
        </p:nvGrpSpPr>
        <p:grpSpPr bwMode="auto">
          <a:xfrm>
            <a:off x="236538" y="1069975"/>
            <a:ext cx="8150225" cy="2601913"/>
            <a:chOff x="291" y="2472"/>
            <a:chExt cx="4873" cy="1639"/>
          </a:xfrm>
        </p:grpSpPr>
        <p:sp>
          <p:nvSpPr>
            <p:cNvPr id="5170" name="AutoShape 4"/>
            <p:cNvSpPr>
              <a:spLocks noChangeAspect="1" noChangeArrowheads="1" noTextEdit="1"/>
            </p:cNvSpPr>
            <p:nvPr/>
          </p:nvSpPr>
          <p:spPr bwMode="auto">
            <a:xfrm>
              <a:off x="291" y="2475"/>
              <a:ext cx="4873" cy="1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1" name="Rectangle 6"/>
            <p:cNvSpPr>
              <a:spLocks noChangeArrowheads="1"/>
            </p:cNvSpPr>
            <p:nvPr/>
          </p:nvSpPr>
          <p:spPr bwMode="auto">
            <a:xfrm>
              <a:off x="295" y="2478"/>
              <a:ext cx="4865" cy="1630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72" name="Line 7"/>
            <p:cNvSpPr>
              <a:spLocks noChangeShapeType="1"/>
            </p:cNvSpPr>
            <p:nvPr/>
          </p:nvSpPr>
          <p:spPr bwMode="auto">
            <a:xfrm flipV="1">
              <a:off x="37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3" name="Line 8"/>
            <p:cNvSpPr>
              <a:spLocks noChangeShapeType="1"/>
            </p:cNvSpPr>
            <p:nvPr/>
          </p:nvSpPr>
          <p:spPr bwMode="auto">
            <a:xfrm flipV="1">
              <a:off x="375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4" name="Line 9"/>
            <p:cNvSpPr>
              <a:spLocks noChangeShapeType="1"/>
            </p:cNvSpPr>
            <p:nvPr/>
          </p:nvSpPr>
          <p:spPr bwMode="auto">
            <a:xfrm flipV="1">
              <a:off x="915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5" name="Line 10"/>
            <p:cNvSpPr>
              <a:spLocks noChangeShapeType="1"/>
            </p:cNvSpPr>
            <p:nvPr/>
          </p:nvSpPr>
          <p:spPr bwMode="auto">
            <a:xfrm flipV="1">
              <a:off x="919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6" name="Line 11"/>
            <p:cNvSpPr>
              <a:spLocks noChangeShapeType="1"/>
            </p:cNvSpPr>
            <p:nvPr/>
          </p:nvSpPr>
          <p:spPr bwMode="auto">
            <a:xfrm flipV="1">
              <a:off x="118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7" name="Line 12"/>
            <p:cNvSpPr>
              <a:spLocks noChangeShapeType="1"/>
            </p:cNvSpPr>
            <p:nvPr/>
          </p:nvSpPr>
          <p:spPr bwMode="auto">
            <a:xfrm flipV="1">
              <a:off x="1189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8" name="Line 13"/>
            <p:cNvSpPr>
              <a:spLocks noChangeShapeType="1"/>
            </p:cNvSpPr>
            <p:nvPr/>
          </p:nvSpPr>
          <p:spPr bwMode="auto">
            <a:xfrm flipV="1">
              <a:off x="146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9" name="Line 14"/>
            <p:cNvSpPr>
              <a:spLocks noChangeShapeType="1"/>
            </p:cNvSpPr>
            <p:nvPr/>
          </p:nvSpPr>
          <p:spPr bwMode="auto">
            <a:xfrm flipV="1">
              <a:off x="146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0" name="Line 15"/>
            <p:cNvSpPr>
              <a:spLocks noChangeShapeType="1"/>
            </p:cNvSpPr>
            <p:nvPr/>
          </p:nvSpPr>
          <p:spPr bwMode="auto">
            <a:xfrm flipV="1">
              <a:off x="173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1" name="Line 16"/>
            <p:cNvSpPr>
              <a:spLocks noChangeShapeType="1"/>
            </p:cNvSpPr>
            <p:nvPr/>
          </p:nvSpPr>
          <p:spPr bwMode="auto">
            <a:xfrm flipV="1">
              <a:off x="173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2" name="Line 17"/>
            <p:cNvSpPr>
              <a:spLocks noChangeShapeType="1"/>
            </p:cNvSpPr>
            <p:nvPr/>
          </p:nvSpPr>
          <p:spPr bwMode="auto">
            <a:xfrm flipV="1">
              <a:off x="200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3" name="Line 18"/>
            <p:cNvSpPr>
              <a:spLocks noChangeShapeType="1"/>
            </p:cNvSpPr>
            <p:nvPr/>
          </p:nvSpPr>
          <p:spPr bwMode="auto">
            <a:xfrm flipV="1">
              <a:off x="2008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4" name="Line 19"/>
            <p:cNvSpPr>
              <a:spLocks noChangeShapeType="1"/>
            </p:cNvSpPr>
            <p:nvPr/>
          </p:nvSpPr>
          <p:spPr bwMode="auto">
            <a:xfrm flipV="1">
              <a:off x="227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5" name="Line 20"/>
            <p:cNvSpPr>
              <a:spLocks noChangeShapeType="1"/>
            </p:cNvSpPr>
            <p:nvPr/>
          </p:nvSpPr>
          <p:spPr bwMode="auto">
            <a:xfrm flipV="1">
              <a:off x="2278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6" name="Line 21"/>
            <p:cNvSpPr>
              <a:spLocks noChangeShapeType="1"/>
            </p:cNvSpPr>
            <p:nvPr/>
          </p:nvSpPr>
          <p:spPr bwMode="auto">
            <a:xfrm flipV="1">
              <a:off x="2549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7" name="Line 22"/>
            <p:cNvSpPr>
              <a:spLocks noChangeShapeType="1"/>
            </p:cNvSpPr>
            <p:nvPr/>
          </p:nvSpPr>
          <p:spPr bwMode="auto">
            <a:xfrm flipV="1">
              <a:off x="2552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8" name="Line 23"/>
            <p:cNvSpPr>
              <a:spLocks noChangeShapeType="1"/>
            </p:cNvSpPr>
            <p:nvPr/>
          </p:nvSpPr>
          <p:spPr bwMode="auto">
            <a:xfrm flipV="1">
              <a:off x="2823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9" name="Line 24"/>
            <p:cNvSpPr>
              <a:spLocks noChangeShapeType="1"/>
            </p:cNvSpPr>
            <p:nvPr/>
          </p:nvSpPr>
          <p:spPr bwMode="auto">
            <a:xfrm flipV="1">
              <a:off x="282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0" name="Line 25"/>
            <p:cNvSpPr>
              <a:spLocks noChangeShapeType="1"/>
            </p:cNvSpPr>
            <p:nvPr/>
          </p:nvSpPr>
          <p:spPr bwMode="auto">
            <a:xfrm flipV="1">
              <a:off x="3093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1" name="Line 26"/>
            <p:cNvSpPr>
              <a:spLocks noChangeShapeType="1"/>
            </p:cNvSpPr>
            <p:nvPr/>
          </p:nvSpPr>
          <p:spPr bwMode="auto">
            <a:xfrm flipV="1">
              <a:off x="3097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2" name="Line 27"/>
            <p:cNvSpPr>
              <a:spLocks noChangeShapeType="1"/>
            </p:cNvSpPr>
            <p:nvPr/>
          </p:nvSpPr>
          <p:spPr bwMode="auto">
            <a:xfrm flipV="1">
              <a:off x="3367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3" name="Line 28"/>
            <p:cNvSpPr>
              <a:spLocks noChangeShapeType="1"/>
            </p:cNvSpPr>
            <p:nvPr/>
          </p:nvSpPr>
          <p:spPr bwMode="auto">
            <a:xfrm flipV="1">
              <a:off x="337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4" name="Line 29"/>
            <p:cNvSpPr>
              <a:spLocks noChangeShapeType="1"/>
            </p:cNvSpPr>
            <p:nvPr/>
          </p:nvSpPr>
          <p:spPr bwMode="auto">
            <a:xfrm flipV="1">
              <a:off x="3637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5" name="Line 30"/>
            <p:cNvSpPr>
              <a:spLocks noChangeShapeType="1"/>
            </p:cNvSpPr>
            <p:nvPr/>
          </p:nvSpPr>
          <p:spPr bwMode="auto">
            <a:xfrm flipV="1">
              <a:off x="364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6" name="Line 31"/>
            <p:cNvSpPr>
              <a:spLocks noChangeShapeType="1"/>
            </p:cNvSpPr>
            <p:nvPr/>
          </p:nvSpPr>
          <p:spPr bwMode="auto">
            <a:xfrm flipV="1">
              <a:off x="391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7" name="Line 32"/>
            <p:cNvSpPr>
              <a:spLocks noChangeShapeType="1"/>
            </p:cNvSpPr>
            <p:nvPr/>
          </p:nvSpPr>
          <p:spPr bwMode="auto">
            <a:xfrm flipV="1">
              <a:off x="3915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8" name="Line 33"/>
            <p:cNvSpPr>
              <a:spLocks noChangeShapeType="1"/>
            </p:cNvSpPr>
            <p:nvPr/>
          </p:nvSpPr>
          <p:spPr bwMode="auto">
            <a:xfrm flipV="1">
              <a:off x="4182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9" name="Line 34"/>
            <p:cNvSpPr>
              <a:spLocks noChangeShapeType="1"/>
            </p:cNvSpPr>
            <p:nvPr/>
          </p:nvSpPr>
          <p:spPr bwMode="auto">
            <a:xfrm flipV="1">
              <a:off x="418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0" name="Line 35"/>
            <p:cNvSpPr>
              <a:spLocks noChangeShapeType="1"/>
            </p:cNvSpPr>
            <p:nvPr/>
          </p:nvSpPr>
          <p:spPr bwMode="auto">
            <a:xfrm flipV="1">
              <a:off x="445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1" name="Line 36"/>
            <p:cNvSpPr>
              <a:spLocks noChangeShapeType="1"/>
            </p:cNvSpPr>
            <p:nvPr/>
          </p:nvSpPr>
          <p:spPr bwMode="auto">
            <a:xfrm flipV="1">
              <a:off x="446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2" name="Line 37"/>
            <p:cNvSpPr>
              <a:spLocks noChangeShapeType="1"/>
            </p:cNvSpPr>
            <p:nvPr/>
          </p:nvSpPr>
          <p:spPr bwMode="auto">
            <a:xfrm flipV="1">
              <a:off x="472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3" name="Line 38"/>
            <p:cNvSpPr>
              <a:spLocks noChangeShapeType="1"/>
            </p:cNvSpPr>
            <p:nvPr/>
          </p:nvSpPr>
          <p:spPr bwMode="auto">
            <a:xfrm flipV="1">
              <a:off x="473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4" name="Line 39"/>
            <p:cNvSpPr>
              <a:spLocks noChangeShapeType="1"/>
            </p:cNvSpPr>
            <p:nvPr/>
          </p:nvSpPr>
          <p:spPr bwMode="auto">
            <a:xfrm flipV="1">
              <a:off x="500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5" name="Line 40"/>
            <p:cNvSpPr>
              <a:spLocks noChangeShapeType="1"/>
            </p:cNvSpPr>
            <p:nvPr/>
          </p:nvSpPr>
          <p:spPr bwMode="auto">
            <a:xfrm flipV="1">
              <a:off x="500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6" name="Line 41"/>
            <p:cNvSpPr>
              <a:spLocks noChangeShapeType="1"/>
            </p:cNvSpPr>
            <p:nvPr/>
          </p:nvSpPr>
          <p:spPr bwMode="auto">
            <a:xfrm>
              <a:off x="299" y="3833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7" name="Line 42"/>
            <p:cNvSpPr>
              <a:spLocks noChangeShapeType="1"/>
            </p:cNvSpPr>
            <p:nvPr/>
          </p:nvSpPr>
          <p:spPr bwMode="auto">
            <a:xfrm>
              <a:off x="299" y="3836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8" name="Line 43"/>
            <p:cNvSpPr>
              <a:spLocks noChangeShapeType="1"/>
            </p:cNvSpPr>
            <p:nvPr/>
          </p:nvSpPr>
          <p:spPr bwMode="auto">
            <a:xfrm>
              <a:off x="299" y="3560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9" name="Line 44"/>
            <p:cNvSpPr>
              <a:spLocks noChangeShapeType="1"/>
            </p:cNvSpPr>
            <p:nvPr/>
          </p:nvSpPr>
          <p:spPr bwMode="auto">
            <a:xfrm>
              <a:off x="299" y="3563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0" name="Line 45"/>
            <p:cNvSpPr>
              <a:spLocks noChangeShapeType="1"/>
            </p:cNvSpPr>
            <p:nvPr/>
          </p:nvSpPr>
          <p:spPr bwMode="auto">
            <a:xfrm>
              <a:off x="299" y="3020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1" name="Line 46"/>
            <p:cNvSpPr>
              <a:spLocks noChangeShapeType="1"/>
            </p:cNvSpPr>
            <p:nvPr/>
          </p:nvSpPr>
          <p:spPr bwMode="auto">
            <a:xfrm>
              <a:off x="299" y="3023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2" name="Line 47"/>
            <p:cNvSpPr>
              <a:spLocks noChangeShapeType="1"/>
            </p:cNvSpPr>
            <p:nvPr/>
          </p:nvSpPr>
          <p:spPr bwMode="auto">
            <a:xfrm>
              <a:off x="299" y="2748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3" name="Line 48"/>
            <p:cNvSpPr>
              <a:spLocks noChangeShapeType="1"/>
            </p:cNvSpPr>
            <p:nvPr/>
          </p:nvSpPr>
          <p:spPr bwMode="auto">
            <a:xfrm>
              <a:off x="299" y="2750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4" name="Line 49"/>
            <p:cNvSpPr>
              <a:spLocks noChangeShapeType="1"/>
            </p:cNvSpPr>
            <p:nvPr/>
          </p:nvSpPr>
          <p:spPr bwMode="auto">
            <a:xfrm>
              <a:off x="299" y="3288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5" name="Line 50"/>
            <p:cNvSpPr>
              <a:spLocks noChangeShapeType="1"/>
            </p:cNvSpPr>
            <p:nvPr/>
          </p:nvSpPr>
          <p:spPr bwMode="auto">
            <a:xfrm>
              <a:off x="299" y="3290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6" name="Line 51"/>
            <p:cNvSpPr>
              <a:spLocks noChangeShapeType="1"/>
            </p:cNvSpPr>
            <p:nvPr/>
          </p:nvSpPr>
          <p:spPr bwMode="auto">
            <a:xfrm>
              <a:off x="299" y="3293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7" name="Line 52"/>
            <p:cNvSpPr>
              <a:spLocks noChangeShapeType="1"/>
            </p:cNvSpPr>
            <p:nvPr/>
          </p:nvSpPr>
          <p:spPr bwMode="auto">
            <a:xfrm>
              <a:off x="299" y="3296"/>
              <a:ext cx="486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8" name="Rectangle 53"/>
            <p:cNvSpPr>
              <a:spLocks noChangeArrowheads="1"/>
            </p:cNvSpPr>
            <p:nvPr/>
          </p:nvSpPr>
          <p:spPr bwMode="auto">
            <a:xfrm>
              <a:off x="5088" y="3215"/>
              <a:ext cx="57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219" name="Freeform 54"/>
            <p:cNvSpPr>
              <a:spLocks/>
            </p:cNvSpPr>
            <p:nvPr/>
          </p:nvSpPr>
          <p:spPr bwMode="auto">
            <a:xfrm>
              <a:off x="5118" y="3269"/>
              <a:ext cx="35" cy="48"/>
            </a:xfrm>
            <a:custGeom>
              <a:avLst/>
              <a:gdLst>
                <a:gd name="T0" fmla="*/ 0 w 35"/>
                <a:gd name="T1" fmla="*/ 0 h 48"/>
                <a:gd name="T2" fmla="*/ 35 w 35"/>
                <a:gd name="T3" fmla="*/ 24 h 48"/>
                <a:gd name="T4" fmla="*/ 0 w 35"/>
                <a:gd name="T5" fmla="*/ 48 h 48"/>
                <a:gd name="T6" fmla="*/ 0 w 35"/>
                <a:gd name="T7" fmla="*/ 0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"/>
                <a:gd name="T13" fmla="*/ 0 h 48"/>
                <a:gd name="T14" fmla="*/ 35 w 35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" h="48">
                  <a:moveTo>
                    <a:pt x="0" y="0"/>
                  </a:moveTo>
                  <a:lnTo>
                    <a:pt x="35" y="24"/>
                  </a:lnTo>
                  <a:lnTo>
                    <a:pt x="0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20" name="Line 55"/>
            <p:cNvSpPr>
              <a:spLocks noChangeShapeType="1"/>
            </p:cNvSpPr>
            <p:nvPr/>
          </p:nvSpPr>
          <p:spPr bwMode="auto">
            <a:xfrm flipV="1">
              <a:off x="637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1" name="Line 56"/>
            <p:cNvSpPr>
              <a:spLocks noChangeShapeType="1"/>
            </p:cNvSpPr>
            <p:nvPr/>
          </p:nvSpPr>
          <p:spPr bwMode="auto">
            <a:xfrm flipV="1">
              <a:off x="64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2" name="Line 57"/>
            <p:cNvSpPr>
              <a:spLocks noChangeShapeType="1"/>
            </p:cNvSpPr>
            <p:nvPr/>
          </p:nvSpPr>
          <p:spPr bwMode="auto">
            <a:xfrm flipV="1">
              <a:off x="645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3" name="Line 58"/>
            <p:cNvSpPr>
              <a:spLocks noChangeShapeType="1"/>
            </p:cNvSpPr>
            <p:nvPr/>
          </p:nvSpPr>
          <p:spPr bwMode="auto">
            <a:xfrm flipV="1">
              <a:off x="649" y="2478"/>
              <a:ext cx="1" cy="162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4" name="Rectangle 59"/>
            <p:cNvSpPr>
              <a:spLocks noChangeArrowheads="1"/>
            </p:cNvSpPr>
            <p:nvPr/>
          </p:nvSpPr>
          <p:spPr bwMode="auto">
            <a:xfrm>
              <a:off x="691" y="2472"/>
              <a:ext cx="57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225" name="Freeform 60"/>
            <p:cNvSpPr>
              <a:spLocks/>
            </p:cNvSpPr>
            <p:nvPr/>
          </p:nvSpPr>
          <p:spPr bwMode="auto">
            <a:xfrm>
              <a:off x="611" y="2480"/>
              <a:ext cx="68" cy="24"/>
            </a:xfrm>
            <a:custGeom>
              <a:avLst/>
              <a:gdLst>
                <a:gd name="T0" fmla="*/ 0 w 68"/>
                <a:gd name="T1" fmla="*/ 24 h 24"/>
                <a:gd name="T2" fmla="*/ 34 w 68"/>
                <a:gd name="T3" fmla="*/ 0 h 24"/>
                <a:gd name="T4" fmla="*/ 68 w 68"/>
                <a:gd name="T5" fmla="*/ 24 h 24"/>
                <a:gd name="T6" fmla="*/ 0 w 68"/>
                <a:gd name="T7" fmla="*/ 24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"/>
                <a:gd name="T13" fmla="*/ 0 h 24"/>
                <a:gd name="T14" fmla="*/ 68 w 68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" h="24">
                  <a:moveTo>
                    <a:pt x="0" y="24"/>
                  </a:moveTo>
                  <a:lnTo>
                    <a:pt x="34" y="0"/>
                  </a:lnTo>
                  <a:lnTo>
                    <a:pt x="68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26" name="Rectangle 61"/>
            <p:cNvSpPr>
              <a:spLocks noChangeArrowheads="1"/>
            </p:cNvSpPr>
            <p:nvPr/>
          </p:nvSpPr>
          <p:spPr bwMode="auto">
            <a:xfrm>
              <a:off x="295" y="2478"/>
              <a:ext cx="4865" cy="1630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7" name="Line 63"/>
            <p:cNvSpPr>
              <a:spLocks noChangeShapeType="1"/>
            </p:cNvSpPr>
            <p:nvPr/>
          </p:nvSpPr>
          <p:spPr bwMode="auto">
            <a:xfrm>
              <a:off x="1734" y="3280"/>
              <a:ext cx="1" cy="2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8" name="Line 65"/>
            <p:cNvSpPr>
              <a:spLocks noChangeShapeType="1"/>
            </p:cNvSpPr>
            <p:nvPr/>
          </p:nvSpPr>
          <p:spPr bwMode="auto">
            <a:xfrm>
              <a:off x="2826" y="3280"/>
              <a:ext cx="1" cy="2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9" name="Line 67"/>
            <p:cNvSpPr>
              <a:spLocks noChangeShapeType="1"/>
            </p:cNvSpPr>
            <p:nvPr/>
          </p:nvSpPr>
          <p:spPr bwMode="auto">
            <a:xfrm>
              <a:off x="3915" y="3280"/>
              <a:ext cx="1" cy="2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0" name="Line 69"/>
            <p:cNvSpPr>
              <a:spLocks noChangeShapeType="1"/>
            </p:cNvSpPr>
            <p:nvPr/>
          </p:nvSpPr>
          <p:spPr bwMode="auto">
            <a:xfrm>
              <a:off x="5004" y="3280"/>
              <a:ext cx="1" cy="2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1" name="Line 72"/>
            <p:cNvSpPr>
              <a:spLocks noChangeShapeType="1"/>
            </p:cNvSpPr>
            <p:nvPr/>
          </p:nvSpPr>
          <p:spPr bwMode="auto">
            <a:xfrm>
              <a:off x="626" y="3836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2" name="Rectangle 73"/>
            <p:cNvSpPr>
              <a:spLocks noChangeArrowheads="1"/>
            </p:cNvSpPr>
            <p:nvPr/>
          </p:nvSpPr>
          <p:spPr bwMode="auto">
            <a:xfrm>
              <a:off x="470" y="3537"/>
              <a:ext cx="190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Courier New" pitchFamily="49" charset="0"/>
                </a:rPr>
                <a:t>-0.5</a:t>
              </a:r>
              <a:endParaRPr lang="en-US"/>
            </a:p>
          </p:txBody>
        </p:sp>
        <p:sp>
          <p:nvSpPr>
            <p:cNvPr id="5233" name="Line 74"/>
            <p:cNvSpPr>
              <a:spLocks noChangeShapeType="1"/>
            </p:cNvSpPr>
            <p:nvPr/>
          </p:nvSpPr>
          <p:spPr bwMode="auto">
            <a:xfrm>
              <a:off x="626" y="3563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4" name="Rectangle 75"/>
            <p:cNvSpPr>
              <a:spLocks noChangeArrowheads="1"/>
            </p:cNvSpPr>
            <p:nvPr/>
          </p:nvSpPr>
          <p:spPr bwMode="auto">
            <a:xfrm>
              <a:off x="508" y="2997"/>
              <a:ext cx="152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Courier New" pitchFamily="49" charset="0"/>
                </a:rPr>
                <a:t>0.5</a:t>
              </a:r>
              <a:endParaRPr lang="en-US"/>
            </a:p>
          </p:txBody>
        </p:sp>
        <p:sp>
          <p:nvSpPr>
            <p:cNvPr id="5235" name="Line 76"/>
            <p:cNvSpPr>
              <a:spLocks noChangeShapeType="1"/>
            </p:cNvSpPr>
            <p:nvPr/>
          </p:nvSpPr>
          <p:spPr bwMode="auto">
            <a:xfrm>
              <a:off x="626" y="3023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6" name="Line 78"/>
            <p:cNvSpPr>
              <a:spLocks noChangeShapeType="1"/>
            </p:cNvSpPr>
            <p:nvPr/>
          </p:nvSpPr>
          <p:spPr bwMode="auto">
            <a:xfrm>
              <a:off x="626" y="2750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7" name="Rectangle 87"/>
            <p:cNvSpPr>
              <a:spLocks noChangeArrowheads="1"/>
            </p:cNvSpPr>
            <p:nvPr/>
          </p:nvSpPr>
          <p:spPr bwMode="auto">
            <a:xfrm>
              <a:off x="295" y="2478"/>
              <a:ext cx="4865" cy="1630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5145" name="Rectangle 62"/>
          <p:cNvSpPr>
            <a:spLocks noChangeArrowheads="1"/>
          </p:cNvSpPr>
          <p:nvPr/>
        </p:nvSpPr>
        <p:spPr bwMode="auto">
          <a:xfrm>
            <a:off x="854075" y="2398713"/>
            <a:ext cx="76200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FF0000"/>
                </a:solidFill>
                <a:latin typeface="Symbol" pitchFamily="18" charset="2"/>
              </a:rPr>
              <a:t>0</a:t>
            </a:r>
            <a:endParaRPr lang="en-US" sz="1200">
              <a:solidFill>
                <a:srgbClr val="FF0000"/>
              </a:solidFill>
            </a:endParaRPr>
          </a:p>
        </p:txBody>
      </p:sp>
      <p:sp>
        <p:nvSpPr>
          <p:cNvPr id="5146" name="Rectangle 64"/>
          <p:cNvSpPr>
            <a:spLocks noChangeArrowheads="1"/>
          </p:cNvSpPr>
          <p:nvPr/>
        </p:nvSpPr>
        <p:spPr bwMode="auto">
          <a:xfrm>
            <a:off x="2613025" y="2398713"/>
            <a:ext cx="920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 b="1">
                <a:solidFill>
                  <a:srgbClr val="FF0000"/>
                </a:solidFill>
                <a:latin typeface="Symbol" pitchFamily="18" charset="2"/>
              </a:rPr>
              <a:t>p</a:t>
            </a:r>
            <a:endParaRPr lang="en-US" sz="1300" b="1">
              <a:solidFill>
                <a:srgbClr val="FF0000"/>
              </a:solidFill>
            </a:endParaRPr>
          </a:p>
        </p:txBody>
      </p:sp>
      <p:sp>
        <p:nvSpPr>
          <p:cNvPr id="5147" name="Rectangle 66"/>
          <p:cNvSpPr>
            <a:spLocks noChangeArrowheads="1"/>
          </p:cNvSpPr>
          <p:nvPr/>
        </p:nvSpPr>
        <p:spPr bwMode="auto">
          <a:xfrm>
            <a:off x="4425950" y="2398713"/>
            <a:ext cx="161925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Symbol" pitchFamily="18" charset="2"/>
              </a:rPr>
              <a:t>2p</a:t>
            </a:r>
            <a:endParaRPr lang="en-US" sz="1200" b="1">
              <a:solidFill>
                <a:srgbClr val="FF0000"/>
              </a:solidFill>
            </a:endParaRPr>
          </a:p>
        </p:txBody>
      </p:sp>
      <p:sp>
        <p:nvSpPr>
          <p:cNvPr id="5148" name="Rectangle 66"/>
          <p:cNvSpPr>
            <a:spLocks noChangeArrowheads="1"/>
          </p:cNvSpPr>
          <p:nvPr/>
        </p:nvSpPr>
        <p:spPr bwMode="auto">
          <a:xfrm>
            <a:off x="8037513" y="2397125"/>
            <a:ext cx="1619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Symbol" pitchFamily="18" charset="2"/>
              </a:rPr>
              <a:t>4p</a:t>
            </a:r>
            <a:endParaRPr lang="en-US" sz="1200" b="1">
              <a:solidFill>
                <a:srgbClr val="FF0000"/>
              </a:solidFill>
            </a:endParaRPr>
          </a:p>
        </p:txBody>
      </p:sp>
      <p:sp>
        <p:nvSpPr>
          <p:cNvPr id="5149" name="Rectangle 66"/>
          <p:cNvSpPr>
            <a:spLocks noChangeArrowheads="1"/>
          </p:cNvSpPr>
          <p:nvPr/>
        </p:nvSpPr>
        <p:spPr bwMode="auto">
          <a:xfrm>
            <a:off x="6215063" y="2393950"/>
            <a:ext cx="1619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Symbol" pitchFamily="18" charset="2"/>
              </a:rPr>
              <a:t>3p</a:t>
            </a:r>
            <a:endParaRPr lang="en-US" sz="1200" b="1">
              <a:solidFill>
                <a:srgbClr val="FF0000"/>
              </a:solidFill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630363" y="2400300"/>
          <a:ext cx="1619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164885" imgH="317087" progId="Equation.DSMT4">
                  <p:embed/>
                </p:oleObj>
              </mc:Choice>
              <mc:Fallback>
                <p:oleObj name="Equation" r:id="rId4" imgW="164885" imgH="317087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363" y="2400300"/>
                        <a:ext cx="1619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88"/>
          <p:cNvGraphicFramePr>
            <a:graphicFrameLocks noChangeAspect="1"/>
          </p:cNvGraphicFramePr>
          <p:nvPr/>
        </p:nvGraphicFramePr>
        <p:xfrm>
          <a:off x="3465513" y="2387600"/>
          <a:ext cx="2127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215619" imgH="317087" progId="Equation.DSMT4">
                  <p:embed/>
                </p:oleObj>
              </mc:Choice>
              <mc:Fallback>
                <p:oleObj name="Equation" r:id="rId6" imgW="215619" imgH="317087" progId="Equation.DSMT4">
                  <p:embed/>
                  <p:pic>
                    <p:nvPicPr>
                      <p:cNvPr id="5123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513" y="2387600"/>
                        <a:ext cx="2127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88"/>
          <p:cNvGraphicFramePr>
            <a:graphicFrameLocks noChangeAspect="1"/>
          </p:cNvGraphicFramePr>
          <p:nvPr/>
        </p:nvGraphicFramePr>
        <p:xfrm>
          <a:off x="5294313" y="2419350"/>
          <a:ext cx="2254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228501" imgH="317362" progId="Equation.DSMT4">
                  <p:embed/>
                </p:oleObj>
              </mc:Choice>
              <mc:Fallback>
                <p:oleObj name="Equation" r:id="rId8" imgW="228501" imgH="317362" progId="Equation.DSMT4">
                  <p:embed/>
                  <p:pic>
                    <p:nvPicPr>
                      <p:cNvPr id="5124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4313" y="2419350"/>
                        <a:ext cx="2254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88"/>
          <p:cNvGraphicFramePr>
            <a:graphicFrameLocks noChangeAspect="1"/>
          </p:cNvGraphicFramePr>
          <p:nvPr/>
        </p:nvGraphicFramePr>
        <p:xfrm>
          <a:off x="7085013" y="2381250"/>
          <a:ext cx="2254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228501" imgH="317362" progId="Equation.DSMT4">
                  <p:embed/>
                </p:oleObj>
              </mc:Choice>
              <mc:Fallback>
                <p:oleObj name="Equation" r:id="rId10" imgW="228501" imgH="317362" progId="Equation.DSMT4">
                  <p:embed/>
                  <p:pic>
                    <p:nvPicPr>
                      <p:cNvPr id="5125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5013" y="2381250"/>
                        <a:ext cx="2254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0" name="Rectangle 71"/>
          <p:cNvSpPr>
            <a:spLocks noChangeArrowheads="1"/>
          </p:cNvSpPr>
          <p:nvPr/>
        </p:nvSpPr>
        <p:spPr bwMode="auto">
          <a:xfrm>
            <a:off x="663575" y="3094038"/>
            <a:ext cx="36195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1500">
                <a:solidFill>
                  <a:srgbClr val="FF0000"/>
                </a:solidFill>
                <a:latin typeface="Courier New" pitchFamily="49" charset="0"/>
              </a:rPr>
              <a:t>-1</a:t>
            </a:r>
            <a:endParaRPr lang="en-US" sz="1500">
              <a:solidFill>
                <a:srgbClr val="FF0000"/>
              </a:solidFill>
            </a:endParaRPr>
          </a:p>
        </p:txBody>
      </p:sp>
      <p:sp>
        <p:nvSpPr>
          <p:cNvPr id="5151" name="Rectangle 77"/>
          <p:cNvSpPr>
            <a:spLocks noChangeArrowheads="1"/>
          </p:cNvSpPr>
          <p:nvPr/>
        </p:nvSpPr>
        <p:spPr bwMode="auto">
          <a:xfrm>
            <a:off x="727075" y="1371600"/>
            <a:ext cx="1873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1500">
                <a:solidFill>
                  <a:srgbClr val="FF0000"/>
                </a:solidFill>
                <a:latin typeface="Courier New" pitchFamily="49" charset="0"/>
              </a:rPr>
              <a:t>1</a:t>
            </a:r>
            <a:endParaRPr lang="en-US" sz="1500">
              <a:solidFill>
                <a:srgbClr val="FF0000"/>
              </a:solidFill>
            </a:endParaRPr>
          </a:p>
        </p:txBody>
      </p:sp>
      <p:graphicFrame>
        <p:nvGraphicFramePr>
          <p:cNvPr id="103" name="Object 6"/>
          <p:cNvGraphicFramePr>
            <a:graphicFrameLocks noChangeAspect="1"/>
          </p:cNvGraphicFramePr>
          <p:nvPr/>
        </p:nvGraphicFramePr>
        <p:xfrm>
          <a:off x="425450" y="5341938"/>
          <a:ext cx="10096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622030" imgH="253890" progId="Equation.DSMT4">
                  <p:embed/>
                </p:oleObj>
              </mc:Choice>
              <mc:Fallback>
                <p:oleObj name="Equation" r:id="rId12" imgW="622030" imgH="253890" progId="Equation.DSMT4">
                  <p:embed/>
                  <p:pic>
                    <p:nvPicPr>
                      <p:cNvPr id="10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" y="5341938"/>
                        <a:ext cx="1009650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92"/>
          <p:cNvGraphicFramePr>
            <a:graphicFrameLocks noChangeAspect="1"/>
          </p:cNvGraphicFramePr>
          <p:nvPr/>
        </p:nvGraphicFramePr>
        <p:xfrm>
          <a:off x="301625" y="5888038"/>
          <a:ext cx="115570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710891" imgH="469696" progId="Equation.DSMT4">
                  <p:embed/>
                </p:oleObj>
              </mc:Choice>
              <mc:Fallback>
                <p:oleObj name="Equation" r:id="rId14" imgW="710891" imgH="469696" progId="Equation.DSMT4">
                  <p:embed/>
                  <p:pic>
                    <p:nvPicPr>
                      <p:cNvPr id="104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" y="5888038"/>
                        <a:ext cx="1155700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92"/>
          <p:cNvGraphicFramePr>
            <a:graphicFrameLocks noChangeAspect="1"/>
          </p:cNvGraphicFramePr>
          <p:nvPr/>
        </p:nvGraphicFramePr>
        <p:xfrm>
          <a:off x="2322513" y="5375275"/>
          <a:ext cx="10525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6" imgW="647419" imgH="253890" progId="Equation.DSMT4">
                  <p:embed/>
                </p:oleObj>
              </mc:Choice>
              <mc:Fallback>
                <p:oleObj name="Equation" r:id="rId16" imgW="647419" imgH="253890" progId="Equation.DSMT4">
                  <p:embed/>
                  <p:pic>
                    <p:nvPicPr>
                      <p:cNvPr id="105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2513" y="5375275"/>
                        <a:ext cx="1052512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92"/>
          <p:cNvGraphicFramePr>
            <a:graphicFrameLocks noChangeAspect="1"/>
          </p:cNvGraphicFramePr>
          <p:nvPr/>
        </p:nvGraphicFramePr>
        <p:xfrm>
          <a:off x="2125663" y="5921375"/>
          <a:ext cx="127952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8" imgW="787400" imgH="469900" progId="Equation.DSMT4">
                  <p:embed/>
                </p:oleObj>
              </mc:Choice>
              <mc:Fallback>
                <p:oleObj name="Equation" r:id="rId18" imgW="787400" imgH="469900" progId="Equation.DSMT4">
                  <p:embed/>
                  <p:pic>
                    <p:nvPicPr>
                      <p:cNvPr id="106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663" y="5921375"/>
                        <a:ext cx="127952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ct 92"/>
          <p:cNvGraphicFramePr>
            <a:graphicFrameLocks noChangeAspect="1"/>
          </p:cNvGraphicFramePr>
          <p:nvPr/>
        </p:nvGraphicFramePr>
        <p:xfrm>
          <a:off x="4348163" y="5384800"/>
          <a:ext cx="119697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0" imgW="736280" imgH="253890" progId="Equation.DSMT4">
                  <p:embed/>
                </p:oleObj>
              </mc:Choice>
              <mc:Fallback>
                <p:oleObj name="Equation" r:id="rId20" imgW="736280" imgH="253890" progId="Equation.DSMT4">
                  <p:embed/>
                  <p:pic>
                    <p:nvPicPr>
                      <p:cNvPr id="107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8163" y="5384800"/>
                        <a:ext cx="1196975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92"/>
          <p:cNvGraphicFramePr>
            <a:graphicFrameLocks noChangeAspect="1"/>
          </p:cNvGraphicFramePr>
          <p:nvPr/>
        </p:nvGraphicFramePr>
        <p:xfrm>
          <a:off x="4254500" y="5929313"/>
          <a:ext cx="1279525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2" imgW="787400" imgH="469900" progId="Equation.DSMT4">
                  <p:embed/>
                </p:oleObj>
              </mc:Choice>
              <mc:Fallback>
                <p:oleObj name="Equation" r:id="rId22" imgW="787400" imgH="469900" progId="Equation.DSMT4">
                  <p:embed/>
                  <p:pic>
                    <p:nvPicPr>
                      <p:cNvPr id="108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5929313"/>
                        <a:ext cx="1279525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92"/>
          <p:cNvGraphicFramePr>
            <a:graphicFrameLocks noChangeAspect="1"/>
          </p:cNvGraphicFramePr>
          <p:nvPr/>
        </p:nvGraphicFramePr>
        <p:xfrm>
          <a:off x="6275388" y="5416550"/>
          <a:ext cx="117633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4" imgW="723586" imgH="253890" progId="Equation.DSMT4">
                  <p:embed/>
                </p:oleObj>
              </mc:Choice>
              <mc:Fallback>
                <p:oleObj name="Equation" r:id="rId24" imgW="723586" imgH="253890" progId="Equation.DSMT4">
                  <p:embed/>
                  <p:pic>
                    <p:nvPicPr>
                      <p:cNvPr id="109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5388" y="5416550"/>
                        <a:ext cx="1176337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92"/>
          <p:cNvGraphicFramePr>
            <a:graphicFrameLocks noChangeAspect="1"/>
          </p:cNvGraphicFramePr>
          <p:nvPr/>
        </p:nvGraphicFramePr>
        <p:xfrm>
          <a:off x="6142038" y="5962650"/>
          <a:ext cx="127952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26" imgW="787400" imgH="469900" progId="Equation.DSMT4">
                  <p:embed/>
                </p:oleObj>
              </mc:Choice>
              <mc:Fallback>
                <p:oleObj name="Equation" r:id="rId26" imgW="787400" imgH="469900" progId="Equation.DSMT4">
                  <p:embed/>
                  <p:pic>
                    <p:nvPicPr>
                      <p:cNvPr id="11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2038" y="5962650"/>
                        <a:ext cx="127952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92"/>
          <p:cNvGraphicFramePr>
            <a:graphicFrameLocks noChangeAspect="1"/>
          </p:cNvGraphicFramePr>
          <p:nvPr/>
        </p:nvGraphicFramePr>
        <p:xfrm>
          <a:off x="1454150" y="5318125"/>
          <a:ext cx="27622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28" imgW="101468" imgH="164885" progId="Equation.DSMT4">
                  <p:embed/>
                </p:oleObj>
              </mc:Choice>
              <mc:Fallback>
                <p:oleObj name="Equation" r:id="rId28" imgW="101468" imgH="164885" progId="Equation.DSMT4">
                  <p:embed/>
                  <p:pic>
                    <p:nvPicPr>
                      <p:cNvPr id="111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5318125"/>
                        <a:ext cx="276225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" name="Oval 111"/>
          <p:cNvSpPr/>
          <p:nvPr/>
        </p:nvSpPr>
        <p:spPr>
          <a:xfrm>
            <a:off x="788988" y="1458913"/>
            <a:ext cx="125412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3" name="Object 92"/>
          <p:cNvGraphicFramePr>
            <a:graphicFrameLocks noChangeAspect="1"/>
          </p:cNvGraphicFramePr>
          <p:nvPr/>
        </p:nvGraphicFramePr>
        <p:xfrm>
          <a:off x="1433513" y="6069013"/>
          <a:ext cx="3429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0" imgW="126725" imgH="177415" progId="Equation.DSMT4">
                  <p:embed/>
                </p:oleObj>
              </mc:Choice>
              <mc:Fallback>
                <p:oleObj name="Equation" r:id="rId30" imgW="126725" imgH="177415" progId="Equation.DSMT4">
                  <p:embed/>
                  <p:pic>
                    <p:nvPicPr>
                      <p:cNvPr id="113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513" y="6069013"/>
                        <a:ext cx="34290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" name="Oval 113"/>
          <p:cNvSpPr/>
          <p:nvPr/>
        </p:nvSpPr>
        <p:spPr>
          <a:xfrm>
            <a:off x="1681163" y="2311400"/>
            <a:ext cx="127000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5" name="Object 92"/>
          <p:cNvGraphicFramePr>
            <a:graphicFrameLocks noChangeAspect="1"/>
          </p:cNvGraphicFramePr>
          <p:nvPr/>
        </p:nvGraphicFramePr>
        <p:xfrm>
          <a:off x="3295650" y="5329238"/>
          <a:ext cx="506413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2" imgW="203024" imgH="164957" progId="Equation.DSMT4">
                  <p:embed/>
                </p:oleObj>
              </mc:Choice>
              <mc:Fallback>
                <p:oleObj name="Equation" r:id="rId32" imgW="203024" imgH="164957" progId="Equation.DSMT4">
                  <p:embed/>
                  <p:pic>
                    <p:nvPicPr>
                      <p:cNvPr id="115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650" y="5329238"/>
                        <a:ext cx="506413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" name="Oval 115"/>
          <p:cNvSpPr/>
          <p:nvPr/>
        </p:nvSpPr>
        <p:spPr>
          <a:xfrm>
            <a:off x="2590800" y="3173413"/>
            <a:ext cx="125413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7" name="Object 92"/>
          <p:cNvGraphicFramePr>
            <a:graphicFrameLocks noChangeAspect="1"/>
          </p:cNvGraphicFramePr>
          <p:nvPr/>
        </p:nvGraphicFramePr>
        <p:xfrm>
          <a:off x="3462338" y="6064250"/>
          <a:ext cx="3429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4" imgW="126725" imgH="177415" progId="Equation.DSMT4">
                  <p:embed/>
                </p:oleObj>
              </mc:Choice>
              <mc:Fallback>
                <p:oleObj name="Equation" r:id="rId34" imgW="126725" imgH="177415" progId="Equation.DSMT4">
                  <p:embed/>
                  <p:pic>
                    <p:nvPicPr>
                      <p:cNvPr id="117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2338" y="6064250"/>
                        <a:ext cx="34290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" name="Oval 117"/>
          <p:cNvSpPr/>
          <p:nvPr/>
        </p:nvSpPr>
        <p:spPr>
          <a:xfrm>
            <a:off x="3500438" y="2301875"/>
            <a:ext cx="125412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9" name="Object 92"/>
          <p:cNvGraphicFramePr>
            <a:graphicFrameLocks noChangeAspect="1"/>
          </p:cNvGraphicFramePr>
          <p:nvPr/>
        </p:nvGraphicFramePr>
        <p:xfrm>
          <a:off x="5527675" y="5354638"/>
          <a:ext cx="27622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6" imgW="101468" imgH="164885" progId="Equation.DSMT4">
                  <p:embed/>
                </p:oleObj>
              </mc:Choice>
              <mc:Fallback>
                <p:oleObj name="Equation" r:id="rId36" imgW="101468" imgH="164885" progId="Equation.DSMT4">
                  <p:embed/>
                  <p:pic>
                    <p:nvPicPr>
                      <p:cNvPr id="119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7675" y="5354638"/>
                        <a:ext cx="276225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92"/>
          <p:cNvGraphicFramePr>
            <a:graphicFrameLocks noChangeAspect="1"/>
          </p:cNvGraphicFramePr>
          <p:nvPr/>
        </p:nvGraphicFramePr>
        <p:xfrm>
          <a:off x="5553075" y="6042025"/>
          <a:ext cx="3429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8" imgW="126725" imgH="177415" progId="Equation.DSMT4">
                  <p:embed/>
                </p:oleObj>
              </mc:Choice>
              <mc:Fallback>
                <p:oleObj name="Equation" r:id="rId38" imgW="126725" imgH="177415" progId="Equation.DSMT4">
                  <p:embed/>
                  <p:pic>
                    <p:nvPicPr>
                      <p:cNvPr id="12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3075" y="6042025"/>
                        <a:ext cx="34290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Oval 121"/>
          <p:cNvSpPr/>
          <p:nvPr/>
        </p:nvSpPr>
        <p:spPr>
          <a:xfrm>
            <a:off x="4424363" y="1457325"/>
            <a:ext cx="127000" cy="1254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3" name="Oval 122"/>
          <p:cNvSpPr/>
          <p:nvPr/>
        </p:nvSpPr>
        <p:spPr>
          <a:xfrm>
            <a:off x="5330825" y="2303463"/>
            <a:ext cx="125413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24" name="Object 92"/>
          <p:cNvGraphicFramePr>
            <a:graphicFrameLocks noChangeAspect="1"/>
          </p:cNvGraphicFramePr>
          <p:nvPr/>
        </p:nvGraphicFramePr>
        <p:xfrm>
          <a:off x="7362825" y="5365750"/>
          <a:ext cx="5524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40" imgW="203024" imgH="164957" progId="Equation.DSMT4">
                  <p:embed/>
                </p:oleObj>
              </mc:Choice>
              <mc:Fallback>
                <p:oleObj name="Equation" r:id="rId40" imgW="203024" imgH="164957" progId="Equation.DSMT4">
                  <p:embed/>
                  <p:pic>
                    <p:nvPicPr>
                      <p:cNvPr id="124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2825" y="5365750"/>
                        <a:ext cx="55245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" name="Oval 124"/>
          <p:cNvSpPr/>
          <p:nvPr/>
        </p:nvSpPr>
        <p:spPr>
          <a:xfrm>
            <a:off x="6238875" y="3171825"/>
            <a:ext cx="127000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26" name="Object 92"/>
          <p:cNvGraphicFramePr>
            <a:graphicFrameLocks noChangeAspect="1"/>
          </p:cNvGraphicFramePr>
          <p:nvPr/>
        </p:nvGraphicFramePr>
        <p:xfrm>
          <a:off x="7453313" y="6099175"/>
          <a:ext cx="344487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42" imgW="126725" imgH="177415" progId="Equation.DSMT4">
                  <p:embed/>
                </p:oleObj>
              </mc:Choice>
              <mc:Fallback>
                <p:oleObj name="Equation" r:id="rId42" imgW="126725" imgH="177415" progId="Equation.DSMT4">
                  <p:embed/>
                  <p:pic>
                    <p:nvPicPr>
                      <p:cNvPr id="126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3313" y="6099175"/>
                        <a:ext cx="344487" cy="48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7" name="Oval 126"/>
          <p:cNvSpPr/>
          <p:nvPr/>
        </p:nvSpPr>
        <p:spPr>
          <a:xfrm>
            <a:off x="7151688" y="2308225"/>
            <a:ext cx="127000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5" name="Group 135"/>
          <p:cNvGrpSpPr>
            <a:grpSpLocks/>
          </p:cNvGrpSpPr>
          <p:nvPr/>
        </p:nvGrpSpPr>
        <p:grpSpPr bwMode="auto">
          <a:xfrm>
            <a:off x="823913" y="1509713"/>
            <a:ext cx="7292975" cy="1731962"/>
            <a:chOff x="824137" y="1510088"/>
            <a:chExt cx="7293351" cy="1730935"/>
          </a:xfrm>
        </p:grpSpPr>
        <p:sp>
          <p:nvSpPr>
            <p:cNvPr id="5162" name="Freeform 79"/>
            <p:cNvSpPr>
              <a:spLocks/>
            </p:cNvSpPr>
            <p:nvPr/>
          </p:nvSpPr>
          <p:spPr bwMode="auto">
            <a:xfrm flipH="1" flipV="1">
              <a:off x="6291267" y="2379010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3" name="Freeform 80"/>
            <p:cNvSpPr>
              <a:spLocks/>
            </p:cNvSpPr>
            <p:nvPr/>
          </p:nvSpPr>
          <p:spPr bwMode="auto">
            <a:xfrm>
              <a:off x="824137" y="1512063"/>
              <a:ext cx="911589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4" name="Freeform 81"/>
            <p:cNvSpPr>
              <a:spLocks/>
            </p:cNvSpPr>
            <p:nvPr/>
          </p:nvSpPr>
          <p:spPr bwMode="auto">
            <a:xfrm>
              <a:off x="1735726" y="2374076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2147483647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5" name="Freeform 82"/>
            <p:cNvSpPr>
              <a:spLocks/>
            </p:cNvSpPr>
            <p:nvPr/>
          </p:nvSpPr>
          <p:spPr bwMode="auto">
            <a:xfrm>
              <a:off x="2645642" y="2378838"/>
              <a:ext cx="911589" cy="857250"/>
            </a:xfrm>
            <a:custGeom>
              <a:avLst/>
              <a:gdLst>
                <a:gd name="T0" fmla="*/ 2147483647 w 143"/>
                <a:gd name="T1" fmla="*/ 2147483647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6" name="Freeform 83"/>
            <p:cNvSpPr>
              <a:spLocks/>
            </p:cNvSpPr>
            <p:nvPr/>
          </p:nvSpPr>
          <p:spPr bwMode="auto">
            <a:xfrm>
              <a:off x="3550374" y="151206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7" name="Freeform 84"/>
            <p:cNvSpPr>
              <a:spLocks/>
            </p:cNvSpPr>
            <p:nvPr/>
          </p:nvSpPr>
          <p:spPr bwMode="auto">
            <a:xfrm>
              <a:off x="4461962" y="1512063"/>
              <a:ext cx="909916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1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8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0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0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4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4"/>
                  </a:lnTo>
                  <a:lnTo>
                    <a:pt x="82" y="78"/>
                  </a:lnTo>
                  <a:lnTo>
                    <a:pt x="84" y="81"/>
                  </a:lnTo>
                  <a:lnTo>
                    <a:pt x="86" y="85"/>
                  </a:lnTo>
                  <a:lnTo>
                    <a:pt x="88" y="89"/>
                  </a:lnTo>
                  <a:lnTo>
                    <a:pt x="90" y="92"/>
                  </a:lnTo>
                  <a:lnTo>
                    <a:pt x="92" y="96"/>
                  </a:lnTo>
                  <a:lnTo>
                    <a:pt x="94" y="100"/>
                  </a:lnTo>
                  <a:lnTo>
                    <a:pt x="96" y="104"/>
                  </a:lnTo>
                  <a:lnTo>
                    <a:pt x="98" y="108"/>
                  </a:lnTo>
                  <a:lnTo>
                    <a:pt x="100" y="112"/>
                  </a:lnTo>
                  <a:lnTo>
                    <a:pt x="102" y="116"/>
                  </a:lnTo>
                  <a:lnTo>
                    <a:pt x="104" y="120"/>
                  </a:lnTo>
                  <a:lnTo>
                    <a:pt x="106" y="124"/>
                  </a:lnTo>
                  <a:lnTo>
                    <a:pt x="108" y="128"/>
                  </a:lnTo>
                  <a:lnTo>
                    <a:pt x="110" y="133"/>
                  </a:lnTo>
                  <a:lnTo>
                    <a:pt x="112" y="137"/>
                  </a:lnTo>
                  <a:lnTo>
                    <a:pt x="114" y="141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4"/>
                  </a:lnTo>
                  <a:lnTo>
                    <a:pt x="122" y="159"/>
                  </a:lnTo>
                  <a:lnTo>
                    <a:pt x="124" y="163"/>
                  </a:lnTo>
                  <a:lnTo>
                    <a:pt x="126" y="167"/>
                  </a:lnTo>
                  <a:lnTo>
                    <a:pt x="128" y="172"/>
                  </a:lnTo>
                  <a:lnTo>
                    <a:pt x="130" y="176"/>
                  </a:lnTo>
                  <a:lnTo>
                    <a:pt x="132" y="181"/>
                  </a:lnTo>
                  <a:lnTo>
                    <a:pt x="134" y="185"/>
                  </a:lnTo>
                  <a:lnTo>
                    <a:pt x="136" y="190"/>
                  </a:lnTo>
                  <a:lnTo>
                    <a:pt x="138" y="194"/>
                  </a:lnTo>
                  <a:lnTo>
                    <a:pt x="140" y="199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8" name="Freeform 85"/>
            <p:cNvSpPr>
              <a:spLocks/>
            </p:cNvSpPr>
            <p:nvPr/>
          </p:nvSpPr>
          <p:spPr bwMode="auto">
            <a:xfrm>
              <a:off x="5371878" y="236931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2147483647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0"/>
                  </a:moveTo>
                  <a:lnTo>
                    <a:pt x="2" y="5"/>
                  </a:lnTo>
                  <a:lnTo>
                    <a:pt x="4" y="9"/>
                  </a:lnTo>
                  <a:lnTo>
                    <a:pt x="6" y="14"/>
                  </a:lnTo>
                  <a:lnTo>
                    <a:pt x="8" y="18"/>
                  </a:lnTo>
                  <a:lnTo>
                    <a:pt x="10" y="23"/>
                  </a:lnTo>
                  <a:lnTo>
                    <a:pt x="12" y="27"/>
                  </a:lnTo>
                  <a:lnTo>
                    <a:pt x="14" y="32"/>
                  </a:lnTo>
                  <a:lnTo>
                    <a:pt x="16" y="36"/>
                  </a:lnTo>
                  <a:lnTo>
                    <a:pt x="18" y="41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4"/>
                  </a:lnTo>
                  <a:lnTo>
                    <a:pt x="26" y="58"/>
                  </a:lnTo>
                  <a:lnTo>
                    <a:pt x="28" y="63"/>
                  </a:lnTo>
                  <a:lnTo>
                    <a:pt x="30" y="67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80"/>
                  </a:lnTo>
                  <a:lnTo>
                    <a:pt x="38" y="84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8"/>
                  </a:lnTo>
                  <a:lnTo>
                    <a:pt x="52" y="112"/>
                  </a:lnTo>
                  <a:lnTo>
                    <a:pt x="54" y="116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7"/>
                  </a:lnTo>
                  <a:lnTo>
                    <a:pt x="62" y="130"/>
                  </a:lnTo>
                  <a:lnTo>
                    <a:pt x="64" y="134"/>
                  </a:lnTo>
                  <a:lnTo>
                    <a:pt x="66" y="137"/>
                  </a:lnTo>
                  <a:lnTo>
                    <a:pt x="68" y="141"/>
                  </a:lnTo>
                  <a:lnTo>
                    <a:pt x="70" y="144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5"/>
                  </a:lnTo>
                  <a:lnTo>
                    <a:pt x="86" y="168"/>
                  </a:lnTo>
                  <a:lnTo>
                    <a:pt x="88" y="170"/>
                  </a:lnTo>
                  <a:lnTo>
                    <a:pt x="90" y="173"/>
                  </a:lnTo>
                  <a:lnTo>
                    <a:pt x="92" y="175"/>
                  </a:lnTo>
                  <a:lnTo>
                    <a:pt x="94" y="178"/>
                  </a:lnTo>
                  <a:lnTo>
                    <a:pt x="96" y="180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7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2"/>
                  </a:lnTo>
                  <a:lnTo>
                    <a:pt x="110" y="194"/>
                  </a:lnTo>
                  <a:lnTo>
                    <a:pt x="112" y="195"/>
                  </a:lnTo>
                  <a:lnTo>
                    <a:pt x="114" y="197"/>
                  </a:lnTo>
                  <a:lnTo>
                    <a:pt x="116" y="198"/>
                  </a:lnTo>
                  <a:lnTo>
                    <a:pt x="118" y="200"/>
                  </a:lnTo>
                  <a:lnTo>
                    <a:pt x="120" y="201"/>
                  </a:lnTo>
                  <a:lnTo>
                    <a:pt x="122" y="202"/>
                  </a:lnTo>
                  <a:lnTo>
                    <a:pt x="124" y="203"/>
                  </a:lnTo>
                  <a:lnTo>
                    <a:pt x="126" y="204"/>
                  </a:lnTo>
                  <a:lnTo>
                    <a:pt x="128" y="205"/>
                  </a:lnTo>
                  <a:lnTo>
                    <a:pt x="130" y="205"/>
                  </a:lnTo>
                  <a:lnTo>
                    <a:pt x="132" y="206"/>
                  </a:lnTo>
                  <a:lnTo>
                    <a:pt x="134" y="207"/>
                  </a:lnTo>
                  <a:lnTo>
                    <a:pt x="136" y="207"/>
                  </a:lnTo>
                  <a:lnTo>
                    <a:pt x="138" y="207"/>
                  </a:lnTo>
                  <a:lnTo>
                    <a:pt x="140" y="208"/>
                  </a:lnTo>
                  <a:lnTo>
                    <a:pt x="142" y="208"/>
                  </a:lnTo>
                  <a:lnTo>
                    <a:pt x="143" y="208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9" name="Freeform 83"/>
            <p:cNvSpPr>
              <a:spLocks/>
            </p:cNvSpPr>
            <p:nvPr/>
          </p:nvSpPr>
          <p:spPr bwMode="auto">
            <a:xfrm>
              <a:off x="7205899" y="1510088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516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410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 animBg="1"/>
      <p:bldP spid="114" grpId="0" animBg="1"/>
      <p:bldP spid="116" grpId="0" animBg="1"/>
      <p:bldP spid="118" grpId="0" animBg="1"/>
      <p:bldP spid="122" grpId="0" animBg="1"/>
      <p:bldP spid="123" grpId="0" animBg="1"/>
      <p:bldP spid="125" grpId="0" animBg="1"/>
      <p:bldP spid="1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63" cy="7254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Cosine Function:</a:t>
            </a:r>
          </a:p>
        </p:txBody>
      </p:sp>
      <p:grpSp>
        <p:nvGrpSpPr>
          <p:cNvPr id="6149" name="Group 66"/>
          <p:cNvGrpSpPr>
            <a:grpSpLocks noChangeAspect="1"/>
          </p:cNvGrpSpPr>
          <p:nvPr/>
        </p:nvGrpSpPr>
        <p:grpSpPr bwMode="auto">
          <a:xfrm>
            <a:off x="3263900" y="1271588"/>
            <a:ext cx="5218113" cy="2654300"/>
            <a:chOff x="2056" y="801"/>
            <a:chExt cx="3287" cy="1672"/>
          </a:xfrm>
        </p:grpSpPr>
        <p:sp>
          <p:nvSpPr>
            <p:cNvPr id="6166" name="AutoShape 65"/>
            <p:cNvSpPr>
              <a:spLocks noChangeAspect="1" noChangeArrowheads="1" noTextEdit="1"/>
            </p:cNvSpPr>
            <p:nvPr/>
          </p:nvSpPr>
          <p:spPr bwMode="auto">
            <a:xfrm>
              <a:off x="2056" y="804"/>
              <a:ext cx="3287" cy="1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67" name="Rectangle 67"/>
            <p:cNvSpPr>
              <a:spLocks noChangeArrowheads="1"/>
            </p:cNvSpPr>
            <p:nvPr/>
          </p:nvSpPr>
          <p:spPr bwMode="auto">
            <a:xfrm>
              <a:off x="2059" y="807"/>
              <a:ext cx="3281" cy="1663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168" name="Line 68"/>
            <p:cNvSpPr>
              <a:spLocks noChangeShapeType="1"/>
            </p:cNvSpPr>
            <p:nvPr/>
          </p:nvSpPr>
          <p:spPr bwMode="auto">
            <a:xfrm flipV="1">
              <a:off x="2637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69" name="Line 69"/>
            <p:cNvSpPr>
              <a:spLocks noChangeShapeType="1"/>
            </p:cNvSpPr>
            <p:nvPr/>
          </p:nvSpPr>
          <p:spPr bwMode="auto">
            <a:xfrm flipV="1">
              <a:off x="2640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0" name="Line 70"/>
            <p:cNvSpPr>
              <a:spLocks noChangeShapeType="1"/>
            </p:cNvSpPr>
            <p:nvPr/>
          </p:nvSpPr>
          <p:spPr bwMode="auto">
            <a:xfrm flipV="1">
              <a:off x="2987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1" name="Line 71"/>
            <p:cNvSpPr>
              <a:spLocks noChangeShapeType="1"/>
            </p:cNvSpPr>
            <p:nvPr/>
          </p:nvSpPr>
          <p:spPr bwMode="auto">
            <a:xfrm flipV="1">
              <a:off x="2990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2" name="Line 72"/>
            <p:cNvSpPr>
              <a:spLocks noChangeShapeType="1"/>
            </p:cNvSpPr>
            <p:nvPr/>
          </p:nvSpPr>
          <p:spPr bwMode="auto">
            <a:xfrm flipV="1">
              <a:off x="3340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3" name="Line 73"/>
            <p:cNvSpPr>
              <a:spLocks noChangeShapeType="1"/>
            </p:cNvSpPr>
            <p:nvPr/>
          </p:nvSpPr>
          <p:spPr bwMode="auto">
            <a:xfrm flipV="1">
              <a:off x="3343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4" name="Line 74"/>
            <p:cNvSpPr>
              <a:spLocks noChangeShapeType="1"/>
            </p:cNvSpPr>
            <p:nvPr/>
          </p:nvSpPr>
          <p:spPr bwMode="auto">
            <a:xfrm flipV="1">
              <a:off x="3693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5" name="Line 75"/>
            <p:cNvSpPr>
              <a:spLocks noChangeShapeType="1"/>
            </p:cNvSpPr>
            <p:nvPr/>
          </p:nvSpPr>
          <p:spPr bwMode="auto">
            <a:xfrm flipV="1">
              <a:off x="3696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6" name="Line 76"/>
            <p:cNvSpPr>
              <a:spLocks noChangeShapeType="1"/>
            </p:cNvSpPr>
            <p:nvPr/>
          </p:nvSpPr>
          <p:spPr bwMode="auto">
            <a:xfrm flipV="1">
              <a:off x="4043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7" name="Line 77"/>
            <p:cNvSpPr>
              <a:spLocks noChangeShapeType="1"/>
            </p:cNvSpPr>
            <p:nvPr/>
          </p:nvSpPr>
          <p:spPr bwMode="auto">
            <a:xfrm flipV="1">
              <a:off x="4046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8" name="Line 78"/>
            <p:cNvSpPr>
              <a:spLocks noChangeShapeType="1"/>
            </p:cNvSpPr>
            <p:nvPr/>
          </p:nvSpPr>
          <p:spPr bwMode="auto">
            <a:xfrm flipV="1">
              <a:off x="4396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9" name="Line 79"/>
            <p:cNvSpPr>
              <a:spLocks noChangeShapeType="1"/>
            </p:cNvSpPr>
            <p:nvPr/>
          </p:nvSpPr>
          <p:spPr bwMode="auto">
            <a:xfrm flipV="1">
              <a:off x="4399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0" name="Line 80"/>
            <p:cNvSpPr>
              <a:spLocks noChangeShapeType="1"/>
            </p:cNvSpPr>
            <p:nvPr/>
          </p:nvSpPr>
          <p:spPr bwMode="auto">
            <a:xfrm flipV="1">
              <a:off x="4749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1" name="Line 81"/>
            <p:cNvSpPr>
              <a:spLocks noChangeShapeType="1"/>
            </p:cNvSpPr>
            <p:nvPr/>
          </p:nvSpPr>
          <p:spPr bwMode="auto">
            <a:xfrm flipV="1">
              <a:off x="4752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2" name="Line 82"/>
            <p:cNvSpPr>
              <a:spLocks noChangeShapeType="1"/>
            </p:cNvSpPr>
            <p:nvPr/>
          </p:nvSpPr>
          <p:spPr bwMode="auto">
            <a:xfrm flipV="1">
              <a:off x="5099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3" name="Line 83"/>
            <p:cNvSpPr>
              <a:spLocks noChangeShapeType="1"/>
            </p:cNvSpPr>
            <p:nvPr/>
          </p:nvSpPr>
          <p:spPr bwMode="auto">
            <a:xfrm flipV="1">
              <a:off x="5102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4" name="Line 84"/>
            <p:cNvSpPr>
              <a:spLocks noChangeShapeType="1"/>
            </p:cNvSpPr>
            <p:nvPr/>
          </p:nvSpPr>
          <p:spPr bwMode="auto">
            <a:xfrm>
              <a:off x="2062" y="2325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5" name="Line 85"/>
            <p:cNvSpPr>
              <a:spLocks noChangeShapeType="1"/>
            </p:cNvSpPr>
            <p:nvPr/>
          </p:nvSpPr>
          <p:spPr bwMode="auto">
            <a:xfrm>
              <a:off x="2062" y="2329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6" name="Line 86"/>
            <p:cNvSpPr>
              <a:spLocks noChangeShapeType="1"/>
            </p:cNvSpPr>
            <p:nvPr/>
          </p:nvSpPr>
          <p:spPr bwMode="auto">
            <a:xfrm>
              <a:off x="2062" y="1979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7" name="Line 87"/>
            <p:cNvSpPr>
              <a:spLocks noChangeShapeType="1"/>
            </p:cNvSpPr>
            <p:nvPr/>
          </p:nvSpPr>
          <p:spPr bwMode="auto">
            <a:xfrm>
              <a:off x="2062" y="1983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8" name="Line 88"/>
            <p:cNvSpPr>
              <a:spLocks noChangeShapeType="1"/>
            </p:cNvSpPr>
            <p:nvPr/>
          </p:nvSpPr>
          <p:spPr bwMode="auto">
            <a:xfrm>
              <a:off x="2062" y="1291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9" name="Line 89"/>
            <p:cNvSpPr>
              <a:spLocks noChangeShapeType="1"/>
            </p:cNvSpPr>
            <p:nvPr/>
          </p:nvSpPr>
          <p:spPr bwMode="auto">
            <a:xfrm>
              <a:off x="2062" y="1294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0" name="Line 90"/>
            <p:cNvSpPr>
              <a:spLocks noChangeShapeType="1"/>
            </p:cNvSpPr>
            <p:nvPr/>
          </p:nvSpPr>
          <p:spPr bwMode="auto">
            <a:xfrm>
              <a:off x="2062" y="945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1" name="Line 91"/>
            <p:cNvSpPr>
              <a:spLocks noChangeShapeType="1"/>
            </p:cNvSpPr>
            <p:nvPr/>
          </p:nvSpPr>
          <p:spPr bwMode="auto">
            <a:xfrm>
              <a:off x="2062" y="948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2" name="Line 92"/>
            <p:cNvSpPr>
              <a:spLocks noChangeShapeType="1"/>
            </p:cNvSpPr>
            <p:nvPr/>
          </p:nvSpPr>
          <p:spPr bwMode="auto">
            <a:xfrm>
              <a:off x="2062" y="1630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3" name="Line 93"/>
            <p:cNvSpPr>
              <a:spLocks noChangeShapeType="1"/>
            </p:cNvSpPr>
            <p:nvPr/>
          </p:nvSpPr>
          <p:spPr bwMode="auto">
            <a:xfrm>
              <a:off x="2062" y="1633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4" name="Line 94"/>
            <p:cNvSpPr>
              <a:spLocks noChangeShapeType="1"/>
            </p:cNvSpPr>
            <p:nvPr/>
          </p:nvSpPr>
          <p:spPr bwMode="auto">
            <a:xfrm>
              <a:off x="2062" y="1637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5" name="Line 95"/>
            <p:cNvSpPr>
              <a:spLocks noChangeShapeType="1"/>
            </p:cNvSpPr>
            <p:nvPr/>
          </p:nvSpPr>
          <p:spPr bwMode="auto">
            <a:xfrm>
              <a:off x="2062" y="1640"/>
              <a:ext cx="3278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6" name="Rectangle 96"/>
            <p:cNvSpPr>
              <a:spLocks noChangeArrowheads="1"/>
            </p:cNvSpPr>
            <p:nvPr/>
          </p:nvSpPr>
          <p:spPr bwMode="auto">
            <a:xfrm>
              <a:off x="5272" y="1526"/>
              <a:ext cx="5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197" name="Freeform 97"/>
            <p:cNvSpPr>
              <a:spLocks/>
            </p:cNvSpPr>
            <p:nvPr/>
          </p:nvSpPr>
          <p:spPr bwMode="auto">
            <a:xfrm>
              <a:off x="5304" y="1607"/>
              <a:ext cx="29" cy="60"/>
            </a:xfrm>
            <a:custGeom>
              <a:avLst/>
              <a:gdLst>
                <a:gd name="T0" fmla="*/ 0 w 29"/>
                <a:gd name="T1" fmla="*/ 0 h 60"/>
                <a:gd name="T2" fmla="*/ 29 w 29"/>
                <a:gd name="T3" fmla="*/ 30 h 60"/>
                <a:gd name="T4" fmla="*/ 0 w 29"/>
                <a:gd name="T5" fmla="*/ 60 h 60"/>
                <a:gd name="T6" fmla="*/ 0 w 29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"/>
                <a:gd name="T13" fmla="*/ 0 h 60"/>
                <a:gd name="T14" fmla="*/ 29 w 29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" h="60">
                  <a:moveTo>
                    <a:pt x="0" y="0"/>
                  </a:moveTo>
                  <a:lnTo>
                    <a:pt x="29" y="3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198" name="Line 98"/>
            <p:cNvSpPr>
              <a:spLocks noChangeShapeType="1"/>
            </p:cNvSpPr>
            <p:nvPr/>
          </p:nvSpPr>
          <p:spPr bwMode="auto">
            <a:xfrm flipV="1">
              <a:off x="2281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9" name="Line 99"/>
            <p:cNvSpPr>
              <a:spLocks noChangeShapeType="1"/>
            </p:cNvSpPr>
            <p:nvPr/>
          </p:nvSpPr>
          <p:spPr bwMode="auto">
            <a:xfrm flipV="1">
              <a:off x="2284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0" name="Line 100"/>
            <p:cNvSpPr>
              <a:spLocks noChangeShapeType="1"/>
            </p:cNvSpPr>
            <p:nvPr/>
          </p:nvSpPr>
          <p:spPr bwMode="auto">
            <a:xfrm flipV="1">
              <a:off x="2287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1" name="Line 101"/>
            <p:cNvSpPr>
              <a:spLocks noChangeShapeType="1"/>
            </p:cNvSpPr>
            <p:nvPr/>
          </p:nvSpPr>
          <p:spPr bwMode="auto">
            <a:xfrm flipV="1">
              <a:off x="2290" y="807"/>
              <a:ext cx="1" cy="165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2" name="Rectangle 102"/>
            <p:cNvSpPr>
              <a:spLocks noChangeArrowheads="1"/>
            </p:cNvSpPr>
            <p:nvPr/>
          </p:nvSpPr>
          <p:spPr bwMode="auto">
            <a:xfrm>
              <a:off x="2326" y="801"/>
              <a:ext cx="5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203" name="Freeform 103"/>
            <p:cNvSpPr>
              <a:spLocks/>
            </p:cNvSpPr>
            <p:nvPr/>
          </p:nvSpPr>
          <p:spPr bwMode="auto">
            <a:xfrm>
              <a:off x="2258" y="811"/>
              <a:ext cx="58" cy="30"/>
            </a:xfrm>
            <a:custGeom>
              <a:avLst/>
              <a:gdLst>
                <a:gd name="T0" fmla="*/ 0 w 58"/>
                <a:gd name="T1" fmla="*/ 30 h 30"/>
                <a:gd name="T2" fmla="*/ 29 w 58"/>
                <a:gd name="T3" fmla="*/ 0 h 30"/>
                <a:gd name="T4" fmla="*/ 58 w 58"/>
                <a:gd name="T5" fmla="*/ 30 h 30"/>
                <a:gd name="T6" fmla="*/ 0 w 58"/>
                <a:gd name="T7" fmla="*/ 30 h 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8"/>
                <a:gd name="T13" fmla="*/ 0 h 30"/>
                <a:gd name="T14" fmla="*/ 58 w 58"/>
                <a:gd name="T15" fmla="*/ 30 h 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8" h="30">
                  <a:moveTo>
                    <a:pt x="0" y="30"/>
                  </a:moveTo>
                  <a:lnTo>
                    <a:pt x="29" y="0"/>
                  </a:lnTo>
                  <a:lnTo>
                    <a:pt x="58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204" name="Rectangle 104"/>
            <p:cNvSpPr>
              <a:spLocks noChangeArrowheads="1"/>
            </p:cNvSpPr>
            <p:nvPr/>
          </p:nvSpPr>
          <p:spPr bwMode="auto">
            <a:xfrm>
              <a:off x="2059" y="807"/>
              <a:ext cx="3281" cy="1663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205" name="Rectangle 105"/>
            <p:cNvSpPr>
              <a:spLocks noChangeArrowheads="1"/>
            </p:cNvSpPr>
            <p:nvPr/>
          </p:nvSpPr>
          <p:spPr bwMode="auto">
            <a:xfrm>
              <a:off x="2300" y="1664"/>
              <a:ext cx="64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6206" name="Line 106"/>
            <p:cNvSpPr>
              <a:spLocks noChangeShapeType="1"/>
            </p:cNvSpPr>
            <p:nvPr/>
          </p:nvSpPr>
          <p:spPr bwMode="auto">
            <a:xfrm>
              <a:off x="2990" y="1613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7" name="Rectangle 107"/>
            <p:cNvSpPr>
              <a:spLocks noChangeArrowheads="1"/>
            </p:cNvSpPr>
            <p:nvPr/>
          </p:nvSpPr>
          <p:spPr bwMode="auto">
            <a:xfrm>
              <a:off x="2939" y="1664"/>
              <a:ext cx="144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0.5p</a:t>
              </a:r>
              <a:endParaRPr lang="en-US"/>
            </a:p>
          </p:txBody>
        </p:sp>
        <p:sp>
          <p:nvSpPr>
            <p:cNvPr id="6208" name="Line 108"/>
            <p:cNvSpPr>
              <a:spLocks noChangeShapeType="1"/>
            </p:cNvSpPr>
            <p:nvPr/>
          </p:nvSpPr>
          <p:spPr bwMode="auto">
            <a:xfrm>
              <a:off x="3696" y="1613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9" name="Rectangle 109"/>
            <p:cNvSpPr>
              <a:spLocks noChangeArrowheads="1"/>
            </p:cNvSpPr>
            <p:nvPr/>
          </p:nvSpPr>
          <p:spPr bwMode="auto">
            <a:xfrm>
              <a:off x="3700" y="1664"/>
              <a:ext cx="67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6210" name="Line 110"/>
            <p:cNvSpPr>
              <a:spLocks noChangeShapeType="1"/>
            </p:cNvSpPr>
            <p:nvPr/>
          </p:nvSpPr>
          <p:spPr bwMode="auto">
            <a:xfrm>
              <a:off x="4399" y="1613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1" name="Rectangle 111"/>
            <p:cNvSpPr>
              <a:spLocks noChangeArrowheads="1"/>
            </p:cNvSpPr>
            <p:nvPr/>
          </p:nvSpPr>
          <p:spPr bwMode="auto">
            <a:xfrm>
              <a:off x="4348" y="1664"/>
              <a:ext cx="144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1.5p</a:t>
              </a:r>
              <a:endParaRPr lang="en-US"/>
            </a:p>
          </p:txBody>
        </p:sp>
        <p:sp>
          <p:nvSpPr>
            <p:cNvPr id="6212" name="Line 112"/>
            <p:cNvSpPr>
              <a:spLocks noChangeShapeType="1"/>
            </p:cNvSpPr>
            <p:nvPr/>
          </p:nvSpPr>
          <p:spPr bwMode="auto">
            <a:xfrm>
              <a:off x="5105" y="1613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3" name="Rectangle 113"/>
            <p:cNvSpPr>
              <a:spLocks noChangeArrowheads="1"/>
            </p:cNvSpPr>
            <p:nvPr/>
          </p:nvSpPr>
          <p:spPr bwMode="auto">
            <a:xfrm>
              <a:off x="5077" y="1664"/>
              <a:ext cx="10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6214" name="Rectangle 114"/>
            <p:cNvSpPr>
              <a:spLocks noChangeArrowheads="1"/>
            </p:cNvSpPr>
            <p:nvPr/>
          </p:nvSpPr>
          <p:spPr bwMode="auto">
            <a:xfrm>
              <a:off x="2191" y="2292"/>
              <a:ext cx="10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6215" name="Line 115"/>
            <p:cNvSpPr>
              <a:spLocks noChangeShapeType="1"/>
            </p:cNvSpPr>
            <p:nvPr/>
          </p:nvSpPr>
          <p:spPr bwMode="auto">
            <a:xfrm>
              <a:off x="2265" y="2329"/>
              <a:ext cx="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6" name="Rectangle 116"/>
            <p:cNvSpPr>
              <a:spLocks noChangeArrowheads="1"/>
            </p:cNvSpPr>
            <p:nvPr/>
          </p:nvSpPr>
          <p:spPr bwMode="auto">
            <a:xfrm>
              <a:off x="2120" y="1946"/>
              <a:ext cx="18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-0.5</a:t>
              </a:r>
              <a:endParaRPr lang="en-US"/>
            </a:p>
          </p:txBody>
        </p:sp>
        <p:sp>
          <p:nvSpPr>
            <p:cNvPr id="6217" name="Line 117"/>
            <p:cNvSpPr>
              <a:spLocks noChangeShapeType="1"/>
            </p:cNvSpPr>
            <p:nvPr/>
          </p:nvSpPr>
          <p:spPr bwMode="auto">
            <a:xfrm>
              <a:off x="2265" y="1983"/>
              <a:ext cx="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8" name="Rectangle 118"/>
            <p:cNvSpPr>
              <a:spLocks noChangeArrowheads="1"/>
            </p:cNvSpPr>
            <p:nvPr/>
          </p:nvSpPr>
          <p:spPr bwMode="auto">
            <a:xfrm>
              <a:off x="2156" y="1257"/>
              <a:ext cx="14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0.5</a:t>
              </a:r>
              <a:endParaRPr lang="en-US"/>
            </a:p>
          </p:txBody>
        </p:sp>
        <p:sp>
          <p:nvSpPr>
            <p:cNvPr id="6219" name="Line 119"/>
            <p:cNvSpPr>
              <a:spLocks noChangeShapeType="1"/>
            </p:cNvSpPr>
            <p:nvPr/>
          </p:nvSpPr>
          <p:spPr bwMode="auto">
            <a:xfrm>
              <a:off x="2265" y="1294"/>
              <a:ext cx="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0" name="Rectangle 120"/>
            <p:cNvSpPr>
              <a:spLocks noChangeArrowheads="1"/>
            </p:cNvSpPr>
            <p:nvPr/>
          </p:nvSpPr>
          <p:spPr bwMode="auto">
            <a:xfrm>
              <a:off x="2226" y="911"/>
              <a:ext cx="7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6221" name="Line 121"/>
            <p:cNvSpPr>
              <a:spLocks noChangeShapeType="1"/>
            </p:cNvSpPr>
            <p:nvPr/>
          </p:nvSpPr>
          <p:spPr bwMode="auto">
            <a:xfrm>
              <a:off x="2265" y="948"/>
              <a:ext cx="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2" name="Rectangle 123"/>
            <p:cNvSpPr>
              <a:spLocks noChangeArrowheads="1"/>
            </p:cNvSpPr>
            <p:nvPr/>
          </p:nvSpPr>
          <p:spPr bwMode="auto">
            <a:xfrm>
              <a:off x="2059" y="807"/>
              <a:ext cx="3281" cy="1663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4" name="Group 71"/>
          <p:cNvGrpSpPr>
            <a:grpSpLocks/>
          </p:cNvGrpSpPr>
          <p:nvPr/>
        </p:nvGrpSpPr>
        <p:grpSpPr bwMode="auto">
          <a:xfrm>
            <a:off x="309563" y="2563813"/>
            <a:ext cx="2189162" cy="6350"/>
            <a:chOff x="2517228" y="5055476"/>
            <a:chExt cx="2188841" cy="5255"/>
          </a:xfrm>
        </p:grpSpPr>
        <p:cxnSp>
          <p:nvCxnSpPr>
            <p:cNvPr id="70" name="Straight Arrow Connector 69"/>
            <p:cNvCxnSpPr/>
            <p:nvPr/>
          </p:nvCxnSpPr>
          <p:spPr>
            <a:xfrm>
              <a:off x="3626727" y="5060731"/>
              <a:ext cx="1079342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H="1">
              <a:off x="2517228" y="5055476"/>
              <a:ext cx="1079342" cy="0"/>
            </a:xfrm>
            <a:prstGeom prst="straightConnector1">
              <a:avLst/>
            </a:prstGeom>
            <a:ln w="31750">
              <a:solidFill>
                <a:schemeClr val="bg1">
                  <a:alpha val="54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/>
          <p:cNvCxnSpPr/>
          <p:nvPr/>
        </p:nvCxnSpPr>
        <p:spPr>
          <a:xfrm rot="10800000">
            <a:off x="403225" y="1485900"/>
            <a:ext cx="8099425" cy="1588"/>
          </a:xfrm>
          <a:prstGeom prst="line">
            <a:avLst/>
          </a:prstGeom>
          <a:ln w="317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ontent Placeholder 2"/>
          <p:cNvSpPr>
            <a:spLocks noGrp="1"/>
          </p:cNvSpPr>
          <p:nvPr>
            <p:ph sz="quarter" idx="1"/>
          </p:nvPr>
        </p:nvSpPr>
        <p:spPr>
          <a:xfrm>
            <a:off x="393700" y="3933825"/>
            <a:ext cx="8108950" cy="2679700"/>
          </a:xfrm>
        </p:spPr>
        <p:txBody>
          <a:bodyPr>
            <a:normAutofit/>
          </a:bodyPr>
          <a:lstStyle/>
          <a:p>
            <a:r>
              <a:rPr lang="en-CA" sz="2200" dirty="0"/>
              <a:t>Rotate your unit circle, so you can measure the horizontal distance of point P</a:t>
            </a:r>
          </a:p>
          <a:p>
            <a:r>
              <a:rPr lang="en-CA" sz="2200" dirty="0"/>
              <a:t>The Cosine graph will then begin at the top</a:t>
            </a:r>
          </a:p>
          <a:p>
            <a:r>
              <a:rPr lang="en-CA" sz="2200" dirty="0"/>
              <a:t>Then you graph how the horizontal distance of P changes in relation to the angle in standard position</a:t>
            </a:r>
          </a:p>
          <a:p>
            <a:r>
              <a:rPr lang="en-CA" dirty="0"/>
              <a:t>The result is a wave function</a:t>
            </a:r>
          </a:p>
        </p:txBody>
      </p:sp>
      <p:grpSp>
        <p:nvGrpSpPr>
          <p:cNvPr id="7" name="Group 75"/>
          <p:cNvGrpSpPr>
            <a:grpSpLocks/>
          </p:cNvGrpSpPr>
          <p:nvPr/>
        </p:nvGrpSpPr>
        <p:grpSpPr bwMode="auto">
          <a:xfrm>
            <a:off x="-36513" y="1109663"/>
            <a:ext cx="2879726" cy="2879725"/>
            <a:chOff x="-19050" y="1134954"/>
            <a:chExt cx="2879725" cy="2879725"/>
          </a:xfrm>
        </p:grpSpPr>
        <p:grpSp>
          <p:nvGrpSpPr>
            <p:cNvPr id="6160" name="Group 74"/>
            <p:cNvGrpSpPr>
              <a:grpSpLocks/>
            </p:cNvGrpSpPr>
            <p:nvPr/>
          </p:nvGrpSpPr>
          <p:grpSpPr bwMode="auto">
            <a:xfrm>
              <a:off x="-19050" y="1134954"/>
              <a:ext cx="2879725" cy="2879725"/>
              <a:chOff x="-19050" y="1134954"/>
              <a:chExt cx="2879725" cy="2879725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>
                <a:off x="-19050" y="2585929"/>
                <a:ext cx="2879725" cy="1587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headEnd type="stealth"/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Arrow Connector 5"/>
              <p:cNvCxnSpPr/>
              <p:nvPr/>
            </p:nvCxnSpPr>
            <p:spPr>
              <a:xfrm rot="16200000" flipV="1">
                <a:off x="-55562" y="2574817"/>
                <a:ext cx="2879725" cy="0"/>
              </a:xfrm>
              <a:prstGeom prst="straightConnector1">
                <a:avLst/>
              </a:prstGeom>
              <a:ln w="34925">
                <a:solidFill>
                  <a:schemeClr val="tx1"/>
                </a:solidFill>
                <a:headEnd type="stealth"/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Oval 7"/>
              <p:cNvSpPr/>
              <p:nvPr/>
            </p:nvSpPr>
            <p:spPr>
              <a:xfrm>
                <a:off x="312738" y="1515954"/>
                <a:ext cx="2160587" cy="2160587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CA"/>
              </a:p>
            </p:txBody>
          </p:sp>
        </p:grpSp>
        <p:graphicFrame>
          <p:nvGraphicFramePr>
            <p:cNvPr id="6146" name="Object 2"/>
            <p:cNvGraphicFramePr>
              <a:graphicFrameLocks noChangeAspect="1"/>
            </p:cNvGraphicFramePr>
            <p:nvPr/>
          </p:nvGraphicFramePr>
          <p:xfrm>
            <a:off x="2490951" y="2602110"/>
            <a:ext cx="303486" cy="3338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4" name="Equation" r:id="rId4" imgW="126835" imgH="139518" progId="Equation.DSMT4">
                    <p:embed/>
                  </p:oleObj>
                </mc:Choice>
                <mc:Fallback>
                  <p:oleObj name="Equation" r:id="rId4" imgW="126835" imgH="139518" progId="Equation.DSMT4">
                    <p:embed/>
                    <p:pic>
                      <p:nvPicPr>
                        <p:cNvPr id="6146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0951" y="2602110"/>
                          <a:ext cx="303486" cy="3338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47" name="Object 2"/>
            <p:cNvGraphicFramePr>
              <a:graphicFrameLocks noChangeAspect="1"/>
            </p:cNvGraphicFramePr>
            <p:nvPr/>
          </p:nvGraphicFramePr>
          <p:xfrm>
            <a:off x="1036583" y="1194895"/>
            <a:ext cx="333375" cy="395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5" name="Equation" r:id="rId6" imgW="139579" imgH="164957" progId="Equation.DSMT4">
                    <p:embed/>
                  </p:oleObj>
                </mc:Choice>
                <mc:Fallback>
                  <p:oleObj name="Equation" r:id="rId6" imgW="139579" imgH="164957" progId="Equation.DSMT4">
                    <p:embed/>
                    <p:pic>
                      <p:nvPicPr>
                        <p:cNvPr id="6147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6583" y="1194895"/>
                          <a:ext cx="333375" cy="395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oup 86"/>
          <p:cNvGrpSpPr>
            <a:grpSpLocks/>
          </p:cNvGrpSpPr>
          <p:nvPr/>
        </p:nvGrpSpPr>
        <p:grpSpPr bwMode="auto">
          <a:xfrm>
            <a:off x="3641725" y="1512888"/>
            <a:ext cx="4438650" cy="2181225"/>
            <a:chOff x="3641766" y="1512587"/>
            <a:chExt cx="3637826" cy="2181300"/>
          </a:xfrm>
        </p:grpSpPr>
        <p:sp>
          <p:nvSpPr>
            <p:cNvPr id="6156" name="Freeform 80"/>
            <p:cNvSpPr>
              <a:spLocks/>
            </p:cNvSpPr>
            <p:nvPr/>
          </p:nvSpPr>
          <p:spPr bwMode="auto">
            <a:xfrm>
              <a:off x="3641766" y="1512587"/>
              <a:ext cx="911589" cy="1084624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57" name="Freeform 81"/>
            <p:cNvSpPr>
              <a:spLocks/>
            </p:cNvSpPr>
            <p:nvPr/>
          </p:nvSpPr>
          <p:spPr bwMode="auto">
            <a:xfrm>
              <a:off x="4553355" y="2603237"/>
              <a:ext cx="909916" cy="1090650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2147483647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58" name="Freeform 82"/>
            <p:cNvSpPr>
              <a:spLocks/>
            </p:cNvSpPr>
            <p:nvPr/>
          </p:nvSpPr>
          <p:spPr bwMode="auto">
            <a:xfrm>
              <a:off x="5463271" y="2609262"/>
              <a:ext cx="911589" cy="1084624"/>
            </a:xfrm>
            <a:custGeom>
              <a:avLst/>
              <a:gdLst>
                <a:gd name="T0" fmla="*/ 2147483647 w 143"/>
                <a:gd name="T1" fmla="*/ 2147483647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59" name="Freeform 83"/>
            <p:cNvSpPr>
              <a:spLocks/>
            </p:cNvSpPr>
            <p:nvPr/>
          </p:nvSpPr>
          <p:spPr bwMode="auto">
            <a:xfrm>
              <a:off x="6368003" y="1512587"/>
              <a:ext cx="911589" cy="10966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615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8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6538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0" presetClass="pat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26 0.00185 C -0.02726 0.00208 -0.0283 0.32268 -0.02847 0.32291 C -0.02865 0.32314 -0.02726 0.00185 -0.02726 0.00208 Z " pathEditMode="relative" rAng="0" ptsTypes="aaa">
                                      <p:cBhvr>
                                        <p:cTn id="29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6065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22" presetClass="entr" presetSubtype="8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7338" y="368300"/>
            <a:ext cx="8188325" cy="2060575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CA" sz="2200" dirty="0"/>
              <a:t>Ex: Find the following for the cosine function: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r>
              <a:rPr lang="en-CA" sz="2200" dirty="0"/>
              <a:t>Period &amp; amplitude 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r>
              <a:rPr lang="en-CA" sz="2200" dirty="0"/>
              <a:t>X intercept and general formula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r>
              <a:rPr lang="en-CA" sz="2200" dirty="0"/>
              <a:t>Y intercept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r>
              <a:rPr lang="en-CA" sz="2200" dirty="0"/>
              <a:t>Domain and Range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endParaRPr lang="en-CA" dirty="0"/>
          </a:p>
        </p:txBody>
      </p:sp>
      <p:grpSp>
        <p:nvGrpSpPr>
          <p:cNvPr id="2" name="Group 91"/>
          <p:cNvGrpSpPr>
            <a:grpSpLocks/>
          </p:cNvGrpSpPr>
          <p:nvPr/>
        </p:nvGrpSpPr>
        <p:grpSpPr bwMode="auto">
          <a:xfrm>
            <a:off x="2038350" y="2879725"/>
            <a:ext cx="6369050" cy="1584325"/>
            <a:chOff x="1096348" y="2647666"/>
            <a:chExt cx="6368977" cy="1583781"/>
          </a:xfrm>
        </p:grpSpPr>
        <p:grpSp>
          <p:nvGrpSpPr>
            <p:cNvPr id="7218" name="Group 5"/>
            <p:cNvGrpSpPr>
              <a:grpSpLocks noChangeAspect="1"/>
            </p:cNvGrpSpPr>
            <p:nvPr/>
          </p:nvGrpSpPr>
          <p:grpSpPr bwMode="auto">
            <a:xfrm>
              <a:off x="1096348" y="2647666"/>
              <a:ext cx="6368977" cy="1583781"/>
              <a:chOff x="291" y="2472"/>
              <a:chExt cx="4873" cy="1639"/>
            </a:xfrm>
          </p:grpSpPr>
          <p:sp>
            <p:nvSpPr>
              <p:cNvPr id="7224" name="AutoShape 4"/>
              <p:cNvSpPr>
                <a:spLocks noChangeAspect="1" noChangeArrowheads="1" noTextEdit="1"/>
              </p:cNvSpPr>
              <p:nvPr/>
            </p:nvSpPr>
            <p:spPr bwMode="auto">
              <a:xfrm>
                <a:off x="291" y="2475"/>
                <a:ext cx="4873" cy="16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25" name="Rectangle 6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solidFill>
                <a:srgbClr val="FFFFFF"/>
              </a:solidFill>
              <a:ln w="4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26" name="Line 7"/>
              <p:cNvSpPr>
                <a:spLocks noChangeShapeType="1"/>
              </p:cNvSpPr>
              <p:nvPr/>
            </p:nvSpPr>
            <p:spPr bwMode="auto">
              <a:xfrm flipV="1">
                <a:off x="37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27" name="Line 8"/>
              <p:cNvSpPr>
                <a:spLocks noChangeShapeType="1"/>
              </p:cNvSpPr>
              <p:nvPr/>
            </p:nvSpPr>
            <p:spPr bwMode="auto">
              <a:xfrm flipV="1">
                <a:off x="37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28" name="Line 9"/>
              <p:cNvSpPr>
                <a:spLocks noChangeShapeType="1"/>
              </p:cNvSpPr>
              <p:nvPr/>
            </p:nvSpPr>
            <p:spPr bwMode="auto">
              <a:xfrm flipV="1">
                <a:off x="91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29" name="Line 10"/>
              <p:cNvSpPr>
                <a:spLocks noChangeShapeType="1"/>
              </p:cNvSpPr>
              <p:nvPr/>
            </p:nvSpPr>
            <p:spPr bwMode="auto">
              <a:xfrm flipV="1">
                <a:off x="91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0" name="Line 11"/>
              <p:cNvSpPr>
                <a:spLocks noChangeShapeType="1"/>
              </p:cNvSpPr>
              <p:nvPr/>
            </p:nvSpPr>
            <p:spPr bwMode="auto">
              <a:xfrm flipV="1">
                <a:off x="118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1" name="Line 12"/>
              <p:cNvSpPr>
                <a:spLocks noChangeShapeType="1"/>
              </p:cNvSpPr>
              <p:nvPr/>
            </p:nvSpPr>
            <p:spPr bwMode="auto">
              <a:xfrm flipV="1">
                <a:off x="118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2" name="Line 13"/>
              <p:cNvSpPr>
                <a:spLocks noChangeShapeType="1"/>
              </p:cNvSpPr>
              <p:nvPr/>
            </p:nvSpPr>
            <p:spPr bwMode="auto">
              <a:xfrm flipV="1">
                <a:off x="146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3" name="Line 14"/>
              <p:cNvSpPr>
                <a:spLocks noChangeShapeType="1"/>
              </p:cNvSpPr>
              <p:nvPr/>
            </p:nvSpPr>
            <p:spPr bwMode="auto">
              <a:xfrm flipV="1">
                <a:off x="146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4" name="Line 15"/>
              <p:cNvSpPr>
                <a:spLocks noChangeShapeType="1"/>
              </p:cNvSpPr>
              <p:nvPr/>
            </p:nvSpPr>
            <p:spPr bwMode="auto">
              <a:xfrm flipV="1">
                <a:off x="173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5" name="Line 16"/>
              <p:cNvSpPr>
                <a:spLocks noChangeShapeType="1"/>
              </p:cNvSpPr>
              <p:nvPr/>
            </p:nvSpPr>
            <p:spPr bwMode="auto">
              <a:xfrm flipV="1">
                <a:off x="173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6" name="Line 17"/>
              <p:cNvSpPr>
                <a:spLocks noChangeShapeType="1"/>
              </p:cNvSpPr>
              <p:nvPr/>
            </p:nvSpPr>
            <p:spPr bwMode="auto">
              <a:xfrm flipV="1">
                <a:off x="200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7" name="Line 18"/>
              <p:cNvSpPr>
                <a:spLocks noChangeShapeType="1"/>
              </p:cNvSpPr>
              <p:nvPr/>
            </p:nvSpPr>
            <p:spPr bwMode="auto">
              <a:xfrm flipV="1">
                <a:off x="2008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8" name="Line 19"/>
              <p:cNvSpPr>
                <a:spLocks noChangeShapeType="1"/>
              </p:cNvSpPr>
              <p:nvPr/>
            </p:nvSpPr>
            <p:spPr bwMode="auto">
              <a:xfrm flipV="1">
                <a:off x="227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9" name="Line 20"/>
              <p:cNvSpPr>
                <a:spLocks noChangeShapeType="1"/>
              </p:cNvSpPr>
              <p:nvPr/>
            </p:nvSpPr>
            <p:spPr bwMode="auto">
              <a:xfrm flipV="1">
                <a:off x="2278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0" name="Line 21"/>
              <p:cNvSpPr>
                <a:spLocks noChangeShapeType="1"/>
              </p:cNvSpPr>
              <p:nvPr/>
            </p:nvSpPr>
            <p:spPr bwMode="auto">
              <a:xfrm flipV="1">
                <a:off x="254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1" name="Line 22"/>
              <p:cNvSpPr>
                <a:spLocks noChangeShapeType="1"/>
              </p:cNvSpPr>
              <p:nvPr/>
            </p:nvSpPr>
            <p:spPr bwMode="auto">
              <a:xfrm flipV="1">
                <a:off x="2552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2" name="Line 23"/>
              <p:cNvSpPr>
                <a:spLocks noChangeShapeType="1"/>
              </p:cNvSpPr>
              <p:nvPr/>
            </p:nvSpPr>
            <p:spPr bwMode="auto">
              <a:xfrm flipV="1">
                <a:off x="2823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3" name="Line 24"/>
              <p:cNvSpPr>
                <a:spLocks noChangeShapeType="1"/>
              </p:cNvSpPr>
              <p:nvPr/>
            </p:nvSpPr>
            <p:spPr bwMode="auto">
              <a:xfrm flipV="1">
                <a:off x="282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4" name="Line 25"/>
              <p:cNvSpPr>
                <a:spLocks noChangeShapeType="1"/>
              </p:cNvSpPr>
              <p:nvPr/>
            </p:nvSpPr>
            <p:spPr bwMode="auto">
              <a:xfrm flipV="1">
                <a:off x="3093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5" name="Line 26"/>
              <p:cNvSpPr>
                <a:spLocks noChangeShapeType="1"/>
              </p:cNvSpPr>
              <p:nvPr/>
            </p:nvSpPr>
            <p:spPr bwMode="auto">
              <a:xfrm flipV="1">
                <a:off x="309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6" name="Line 27"/>
              <p:cNvSpPr>
                <a:spLocks noChangeShapeType="1"/>
              </p:cNvSpPr>
              <p:nvPr/>
            </p:nvSpPr>
            <p:spPr bwMode="auto">
              <a:xfrm flipV="1">
                <a:off x="336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7" name="Line 28"/>
              <p:cNvSpPr>
                <a:spLocks noChangeShapeType="1"/>
              </p:cNvSpPr>
              <p:nvPr/>
            </p:nvSpPr>
            <p:spPr bwMode="auto">
              <a:xfrm flipV="1">
                <a:off x="337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8" name="Line 29"/>
              <p:cNvSpPr>
                <a:spLocks noChangeShapeType="1"/>
              </p:cNvSpPr>
              <p:nvPr/>
            </p:nvSpPr>
            <p:spPr bwMode="auto">
              <a:xfrm flipV="1">
                <a:off x="363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9" name="Line 30"/>
              <p:cNvSpPr>
                <a:spLocks noChangeShapeType="1"/>
              </p:cNvSpPr>
              <p:nvPr/>
            </p:nvSpPr>
            <p:spPr bwMode="auto">
              <a:xfrm flipV="1">
                <a:off x="364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0" name="Line 31"/>
              <p:cNvSpPr>
                <a:spLocks noChangeShapeType="1"/>
              </p:cNvSpPr>
              <p:nvPr/>
            </p:nvSpPr>
            <p:spPr bwMode="auto">
              <a:xfrm flipV="1">
                <a:off x="391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1" name="Line 32"/>
              <p:cNvSpPr>
                <a:spLocks noChangeShapeType="1"/>
              </p:cNvSpPr>
              <p:nvPr/>
            </p:nvSpPr>
            <p:spPr bwMode="auto">
              <a:xfrm flipV="1">
                <a:off x="391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2" name="Line 33"/>
              <p:cNvSpPr>
                <a:spLocks noChangeShapeType="1"/>
              </p:cNvSpPr>
              <p:nvPr/>
            </p:nvSpPr>
            <p:spPr bwMode="auto">
              <a:xfrm flipV="1">
                <a:off x="4182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3" name="Line 34"/>
              <p:cNvSpPr>
                <a:spLocks noChangeShapeType="1"/>
              </p:cNvSpPr>
              <p:nvPr/>
            </p:nvSpPr>
            <p:spPr bwMode="auto">
              <a:xfrm flipV="1">
                <a:off x="418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4" name="Line 35"/>
              <p:cNvSpPr>
                <a:spLocks noChangeShapeType="1"/>
              </p:cNvSpPr>
              <p:nvPr/>
            </p:nvSpPr>
            <p:spPr bwMode="auto">
              <a:xfrm flipV="1">
                <a:off x="445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5" name="Line 36"/>
              <p:cNvSpPr>
                <a:spLocks noChangeShapeType="1"/>
              </p:cNvSpPr>
              <p:nvPr/>
            </p:nvSpPr>
            <p:spPr bwMode="auto">
              <a:xfrm flipV="1">
                <a:off x="446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6" name="Line 37"/>
              <p:cNvSpPr>
                <a:spLocks noChangeShapeType="1"/>
              </p:cNvSpPr>
              <p:nvPr/>
            </p:nvSpPr>
            <p:spPr bwMode="auto">
              <a:xfrm flipV="1">
                <a:off x="472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7" name="Line 38"/>
              <p:cNvSpPr>
                <a:spLocks noChangeShapeType="1"/>
              </p:cNvSpPr>
              <p:nvPr/>
            </p:nvSpPr>
            <p:spPr bwMode="auto">
              <a:xfrm flipV="1">
                <a:off x="473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8" name="Line 39"/>
              <p:cNvSpPr>
                <a:spLocks noChangeShapeType="1"/>
              </p:cNvSpPr>
              <p:nvPr/>
            </p:nvSpPr>
            <p:spPr bwMode="auto">
              <a:xfrm flipV="1">
                <a:off x="500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9" name="Line 40"/>
              <p:cNvSpPr>
                <a:spLocks noChangeShapeType="1"/>
              </p:cNvSpPr>
              <p:nvPr/>
            </p:nvSpPr>
            <p:spPr bwMode="auto">
              <a:xfrm flipV="1">
                <a:off x="500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0" name="Line 41"/>
              <p:cNvSpPr>
                <a:spLocks noChangeShapeType="1"/>
              </p:cNvSpPr>
              <p:nvPr/>
            </p:nvSpPr>
            <p:spPr bwMode="auto">
              <a:xfrm>
                <a:off x="299" y="383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1" name="Line 42"/>
              <p:cNvSpPr>
                <a:spLocks noChangeShapeType="1"/>
              </p:cNvSpPr>
              <p:nvPr/>
            </p:nvSpPr>
            <p:spPr bwMode="auto">
              <a:xfrm>
                <a:off x="299" y="3836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2" name="Line 43"/>
              <p:cNvSpPr>
                <a:spLocks noChangeShapeType="1"/>
              </p:cNvSpPr>
              <p:nvPr/>
            </p:nvSpPr>
            <p:spPr bwMode="auto">
              <a:xfrm>
                <a:off x="299" y="356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3" name="Line 44"/>
              <p:cNvSpPr>
                <a:spLocks noChangeShapeType="1"/>
              </p:cNvSpPr>
              <p:nvPr/>
            </p:nvSpPr>
            <p:spPr bwMode="auto">
              <a:xfrm>
                <a:off x="299" y="356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4" name="Line 45"/>
              <p:cNvSpPr>
                <a:spLocks noChangeShapeType="1"/>
              </p:cNvSpPr>
              <p:nvPr/>
            </p:nvSpPr>
            <p:spPr bwMode="auto">
              <a:xfrm>
                <a:off x="299" y="302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5" name="Line 46"/>
              <p:cNvSpPr>
                <a:spLocks noChangeShapeType="1"/>
              </p:cNvSpPr>
              <p:nvPr/>
            </p:nvSpPr>
            <p:spPr bwMode="auto">
              <a:xfrm>
                <a:off x="299" y="302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6" name="Line 47"/>
              <p:cNvSpPr>
                <a:spLocks noChangeShapeType="1"/>
              </p:cNvSpPr>
              <p:nvPr/>
            </p:nvSpPr>
            <p:spPr bwMode="auto">
              <a:xfrm>
                <a:off x="299" y="2748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7" name="Line 48"/>
              <p:cNvSpPr>
                <a:spLocks noChangeShapeType="1"/>
              </p:cNvSpPr>
              <p:nvPr/>
            </p:nvSpPr>
            <p:spPr bwMode="auto">
              <a:xfrm>
                <a:off x="299" y="275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8" name="Line 49"/>
              <p:cNvSpPr>
                <a:spLocks noChangeShapeType="1"/>
              </p:cNvSpPr>
              <p:nvPr/>
            </p:nvSpPr>
            <p:spPr bwMode="auto">
              <a:xfrm>
                <a:off x="299" y="3288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9" name="Line 50"/>
              <p:cNvSpPr>
                <a:spLocks noChangeShapeType="1"/>
              </p:cNvSpPr>
              <p:nvPr/>
            </p:nvSpPr>
            <p:spPr bwMode="auto">
              <a:xfrm>
                <a:off x="299" y="329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70" name="Line 51"/>
              <p:cNvSpPr>
                <a:spLocks noChangeShapeType="1"/>
              </p:cNvSpPr>
              <p:nvPr/>
            </p:nvSpPr>
            <p:spPr bwMode="auto">
              <a:xfrm>
                <a:off x="299" y="329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71" name="Line 52"/>
              <p:cNvSpPr>
                <a:spLocks noChangeShapeType="1"/>
              </p:cNvSpPr>
              <p:nvPr/>
            </p:nvSpPr>
            <p:spPr bwMode="auto">
              <a:xfrm>
                <a:off x="299" y="3296"/>
                <a:ext cx="4861" cy="1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stealth" w="lg" len="med"/>
                <a:tailEnd type="stealth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72" name="Rectangle 53"/>
              <p:cNvSpPr>
                <a:spLocks noChangeArrowheads="1"/>
              </p:cNvSpPr>
              <p:nvPr/>
            </p:nvSpPr>
            <p:spPr bwMode="auto">
              <a:xfrm>
                <a:off x="5088" y="3215"/>
                <a:ext cx="57" cy="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 i="1">
                    <a:solidFill>
                      <a:srgbClr val="000000"/>
                    </a:solidFill>
                    <a:latin typeface="Times New Roman" pitchFamily="18" charset="0"/>
                  </a:rPr>
                  <a:t>x</a:t>
                </a:r>
                <a:endParaRPr lang="en-US"/>
              </a:p>
            </p:txBody>
          </p:sp>
          <p:sp>
            <p:nvSpPr>
              <p:cNvPr id="7273" name="Freeform 54"/>
              <p:cNvSpPr>
                <a:spLocks/>
              </p:cNvSpPr>
              <p:nvPr/>
            </p:nvSpPr>
            <p:spPr bwMode="auto">
              <a:xfrm>
                <a:off x="5118" y="3269"/>
                <a:ext cx="35" cy="48"/>
              </a:xfrm>
              <a:custGeom>
                <a:avLst/>
                <a:gdLst>
                  <a:gd name="T0" fmla="*/ 0 w 35"/>
                  <a:gd name="T1" fmla="*/ 0 h 48"/>
                  <a:gd name="T2" fmla="*/ 35 w 35"/>
                  <a:gd name="T3" fmla="*/ 24 h 48"/>
                  <a:gd name="T4" fmla="*/ 0 w 35"/>
                  <a:gd name="T5" fmla="*/ 48 h 48"/>
                  <a:gd name="T6" fmla="*/ 0 w 35"/>
                  <a:gd name="T7" fmla="*/ 0 h 4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5"/>
                  <a:gd name="T13" fmla="*/ 0 h 48"/>
                  <a:gd name="T14" fmla="*/ 35 w 35"/>
                  <a:gd name="T15" fmla="*/ 48 h 4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5" h="48">
                    <a:moveTo>
                      <a:pt x="0" y="0"/>
                    </a:moveTo>
                    <a:lnTo>
                      <a:pt x="35" y="24"/>
                    </a:lnTo>
                    <a:lnTo>
                      <a:pt x="0" y="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74" name="Line 55"/>
              <p:cNvSpPr>
                <a:spLocks noChangeShapeType="1"/>
              </p:cNvSpPr>
              <p:nvPr/>
            </p:nvSpPr>
            <p:spPr bwMode="auto">
              <a:xfrm flipV="1">
                <a:off x="63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75" name="Line 56"/>
              <p:cNvSpPr>
                <a:spLocks noChangeShapeType="1"/>
              </p:cNvSpPr>
              <p:nvPr/>
            </p:nvSpPr>
            <p:spPr bwMode="auto">
              <a:xfrm flipV="1">
                <a:off x="64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76" name="Line 57"/>
              <p:cNvSpPr>
                <a:spLocks noChangeShapeType="1"/>
              </p:cNvSpPr>
              <p:nvPr/>
            </p:nvSpPr>
            <p:spPr bwMode="auto">
              <a:xfrm flipV="1">
                <a:off x="64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77" name="Line 58"/>
              <p:cNvSpPr>
                <a:spLocks noChangeShapeType="1"/>
              </p:cNvSpPr>
              <p:nvPr/>
            </p:nvSpPr>
            <p:spPr bwMode="auto">
              <a:xfrm flipV="1">
                <a:off x="649" y="2478"/>
                <a:ext cx="1" cy="1628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stealth" w="lg" len="med"/>
                <a:tailEnd type="stealth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78" name="Rectangle 59"/>
              <p:cNvSpPr>
                <a:spLocks noChangeArrowheads="1"/>
              </p:cNvSpPr>
              <p:nvPr/>
            </p:nvSpPr>
            <p:spPr bwMode="auto">
              <a:xfrm>
                <a:off x="691" y="2472"/>
                <a:ext cx="57" cy="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 i="1">
                    <a:solidFill>
                      <a:srgbClr val="000000"/>
                    </a:solidFill>
                    <a:latin typeface="Times New Roman" pitchFamily="18" charset="0"/>
                  </a:rPr>
                  <a:t>y</a:t>
                </a:r>
                <a:endParaRPr lang="en-US"/>
              </a:p>
            </p:txBody>
          </p:sp>
          <p:sp>
            <p:nvSpPr>
              <p:cNvPr id="7279" name="Freeform 60"/>
              <p:cNvSpPr>
                <a:spLocks/>
              </p:cNvSpPr>
              <p:nvPr/>
            </p:nvSpPr>
            <p:spPr bwMode="auto">
              <a:xfrm>
                <a:off x="611" y="2480"/>
                <a:ext cx="68" cy="24"/>
              </a:xfrm>
              <a:custGeom>
                <a:avLst/>
                <a:gdLst>
                  <a:gd name="T0" fmla="*/ 0 w 68"/>
                  <a:gd name="T1" fmla="*/ 24 h 24"/>
                  <a:gd name="T2" fmla="*/ 34 w 68"/>
                  <a:gd name="T3" fmla="*/ 0 h 24"/>
                  <a:gd name="T4" fmla="*/ 68 w 68"/>
                  <a:gd name="T5" fmla="*/ 24 h 24"/>
                  <a:gd name="T6" fmla="*/ 0 w 68"/>
                  <a:gd name="T7" fmla="*/ 24 h 2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8"/>
                  <a:gd name="T13" fmla="*/ 0 h 24"/>
                  <a:gd name="T14" fmla="*/ 68 w 68"/>
                  <a:gd name="T15" fmla="*/ 24 h 2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8" h="24">
                    <a:moveTo>
                      <a:pt x="0" y="24"/>
                    </a:moveTo>
                    <a:lnTo>
                      <a:pt x="34" y="0"/>
                    </a:lnTo>
                    <a:lnTo>
                      <a:pt x="68" y="24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80" name="Rectangle 61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noFill/>
              <a:ln w="8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81" name="Line 63"/>
              <p:cNvSpPr>
                <a:spLocks noChangeShapeType="1"/>
              </p:cNvSpPr>
              <p:nvPr/>
            </p:nvSpPr>
            <p:spPr bwMode="auto">
              <a:xfrm>
                <a:off x="1734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82" name="Line 65"/>
              <p:cNvSpPr>
                <a:spLocks noChangeShapeType="1"/>
              </p:cNvSpPr>
              <p:nvPr/>
            </p:nvSpPr>
            <p:spPr bwMode="auto">
              <a:xfrm>
                <a:off x="2826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83" name="Line 67"/>
              <p:cNvSpPr>
                <a:spLocks noChangeShapeType="1"/>
              </p:cNvSpPr>
              <p:nvPr/>
            </p:nvSpPr>
            <p:spPr bwMode="auto">
              <a:xfrm>
                <a:off x="3915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84" name="Line 69"/>
              <p:cNvSpPr>
                <a:spLocks noChangeShapeType="1"/>
              </p:cNvSpPr>
              <p:nvPr/>
            </p:nvSpPr>
            <p:spPr bwMode="auto">
              <a:xfrm>
                <a:off x="5004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85" name="Line 72"/>
              <p:cNvSpPr>
                <a:spLocks noChangeShapeType="1"/>
              </p:cNvSpPr>
              <p:nvPr/>
            </p:nvSpPr>
            <p:spPr bwMode="auto">
              <a:xfrm>
                <a:off x="626" y="3836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86" name="Rectangle 73"/>
              <p:cNvSpPr>
                <a:spLocks noChangeArrowheads="1"/>
              </p:cNvSpPr>
              <p:nvPr/>
            </p:nvSpPr>
            <p:spPr bwMode="auto">
              <a:xfrm>
                <a:off x="470" y="3537"/>
                <a:ext cx="190" cy="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>
                    <a:solidFill>
                      <a:srgbClr val="000000"/>
                    </a:solidFill>
                    <a:latin typeface="Courier New" pitchFamily="49" charset="0"/>
                  </a:rPr>
                  <a:t>-0.5</a:t>
                </a:r>
                <a:endParaRPr lang="en-US"/>
              </a:p>
            </p:txBody>
          </p:sp>
          <p:sp>
            <p:nvSpPr>
              <p:cNvPr id="7287" name="Line 74"/>
              <p:cNvSpPr>
                <a:spLocks noChangeShapeType="1"/>
              </p:cNvSpPr>
              <p:nvPr/>
            </p:nvSpPr>
            <p:spPr bwMode="auto">
              <a:xfrm>
                <a:off x="626" y="3563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88" name="Rectangle 75"/>
              <p:cNvSpPr>
                <a:spLocks noChangeArrowheads="1"/>
              </p:cNvSpPr>
              <p:nvPr/>
            </p:nvSpPr>
            <p:spPr bwMode="auto">
              <a:xfrm>
                <a:off x="508" y="2997"/>
                <a:ext cx="152" cy="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>
                    <a:solidFill>
                      <a:srgbClr val="000000"/>
                    </a:solidFill>
                    <a:latin typeface="Courier New" pitchFamily="49" charset="0"/>
                  </a:rPr>
                  <a:t>0.5</a:t>
                </a:r>
                <a:endParaRPr lang="en-US"/>
              </a:p>
            </p:txBody>
          </p:sp>
          <p:sp>
            <p:nvSpPr>
              <p:cNvPr id="7289" name="Line 76"/>
              <p:cNvSpPr>
                <a:spLocks noChangeShapeType="1"/>
              </p:cNvSpPr>
              <p:nvPr/>
            </p:nvSpPr>
            <p:spPr bwMode="auto">
              <a:xfrm>
                <a:off x="626" y="3023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90" name="Line 78"/>
              <p:cNvSpPr>
                <a:spLocks noChangeShapeType="1"/>
              </p:cNvSpPr>
              <p:nvPr/>
            </p:nvSpPr>
            <p:spPr bwMode="auto">
              <a:xfrm>
                <a:off x="626" y="2750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91" name="Rectangle 87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noFill/>
              <a:ln w="8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sp>
          <p:nvSpPr>
            <p:cNvPr id="7219" name="Rectangle 62"/>
            <p:cNvSpPr>
              <a:spLocks noChangeArrowheads="1"/>
            </p:cNvSpPr>
            <p:nvPr/>
          </p:nvSpPr>
          <p:spPr bwMode="auto">
            <a:xfrm>
              <a:off x="1522815" y="3465698"/>
              <a:ext cx="6493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Symbol" pitchFamily="18" charset="2"/>
                </a:rPr>
                <a:t>0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7220" name="Rectangle 64"/>
            <p:cNvSpPr>
              <a:spLocks noChangeArrowheads="1"/>
            </p:cNvSpPr>
            <p:nvPr/>
          </p:nvSpPr>
          <p:spPr bwMode="auto">
            <a:xfrm>
              <a:off x="2967867" y="3400795"/>
              <a:ext cx="78458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300" b="1">
                  <a:solidFill>
                    <a:srgbClr val="FF0000"/>
                  </a:solidFill>
                  <a:latin typeface="Symbol" pitchFamily="18" charset="2"/>
                </a:rPr>
                <a:t>p</a:t>
              </a:r>
              <a:endParaRPr lang="en-US" sz="1300" b="1">
                <a:solidFill>
                  <a:srgbClr val="FF0000"/>
                </a:solidFill>
              </a:endParaRPr>
            </a:p>
          </p:txBody>
        </p:sp>
        <p:sp>
          <p:nvSpPr>
            <p:cNvPr id="7221" name="Rectangle 66"/>
            <p:cNvSpPr>
              <a:spLocks noChangeArrowheads="1"/>
            </p:cNvSpPr>
            <p:nvPr/>
          </p:nvSpPr>
          <p:spPr bwMode="auto">
            <a:xfrm>
              <a:off x="4303120" y="3493827"/>
              <a:ext cx="21428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2p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sp>
          <p:nvSpPr>
            <p:cNvPr id="7222" name="Rectangle 66"/>
            <p:cNvSpPr>
              <a:spLocks noChangeArrowheads="1"/>
            </p:cNvSpPr>
            <p:nvPr/>
          </p:nvSpPr>
          <p:spPr bwMode="auto">
            <a:xfrm>
              <a:off x="7164057" y="3480179"/>
              <a:ext cx="19208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4p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sp>
          <p:nvSpPr>
            <p:cNvPr id="7223" name="Rectangle 66"/>
            <p:cNvSpPr>
              <a:spLocks noChangeArrowheads="1"/>
            </p:cNvSpPr>
            <p:nvPr/>
          </p:nvSpPr>
          <p:spPr bwMode="auto">
            <a:xfrm>
              <a:off x="5710095" y="3452885"/>
              <a:ext cx="25397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3p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graphicFrame>
          <p:nvGraphicFramePr>
            <p:cNvPr id="4" name="Object 88"/>
            <p:cNvGraphicFramePr>
              <a:graphicFrameLocks noChangeAspect="1"/>
            </p:cNvGraphicFramePr>
            <p:nvPr/>
          </p:nvGraphicFramePr>
          <p:xfrm>
            <a:off x="2217216" y="3464737"/>
            <a:ext cx="137978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18" name="Equation" r:id="rId4" imgW="164885" imgH="317087" progId="Equation.DSMT4">
                    <p:embed/>
                  </p:oleObj>
                </mc:Choice>
                <mc:Fallback>
                  <p:oleObj name="Equation" r:id="rId4" imgW="164885" imgH="317087" progId="Equation.DSMT4">
                    <p:embed/>
                    <p:pic>
                      <p:nvPicPr>
                        <p:cNvPr id="4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7216" y="3464737"/>
                          <a:ext cx="137978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88"/>
            <p:cNvGraphicFramePr>
              <a:graphicFrameLocks noChangeAspect="1"/>
            </p:cNvGraphicFramePr>
            <p:nvPr/>
          </p:nvGraphicFramePr>
          <p:xfrm>
            <a:off x="3601990" y="3465686"/>
            <a:ext cx="181265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19" name="Equation" r:id="rId6" imgW="215619" imgH="317087" progId="Equation.DSMT4">
                    <p:embed/>
                  </p:oleObj>
                </mc:Choice>
                <mc:Fallback>
                  <p:oleObj name="Equation" r:id="rId6" imgW="215619" imgH="317087" progId="Equation.DSMT4">
                    <p:embed/>
                    <p:pic>
                      <p:nvPicPr>
                        <p:cNvPr id="5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1990" y="3465686"/>
                          <a:ext cx="181265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9" name="Object 88"/>
            <p:cNvGraphicFramePr>
              <a:graphicFrameLocks noChangeAspect="1"/>
            </p:cNvGraphicFramePr>
            <p:nvPr/>
          </p:nvGraphicFramePr>
          <p:xfrm>
            <a:off x="5021357" y="3442844"/>
            <a:ext cx="192087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0" name="Equation" r:id="rId8" imgW="228501" imgH="317362" progId="Equation.DSMT4">
                    <p:embed/>
                  </p:oleObj>
                </mc:Choice>
                <mc:Fallback>
                  <p:oleObj name="Equation" r:id="rId8" imgW="228501" imgH="317362" progId="Equation.DSMT4">
                    <p:embed/>
                    <p:pic>
                      <p:nvPicPr>
                        <p:cNvPr id="99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1357" y="3442844"/>
                          <a:ext cx="192087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88"/>
            <p:cNvGraphicFramePr>
              <a:graphicFrameLocks noChangeAspect="1"/>
            </p:cNvGraphicFramePr>
            <p:nvPr/>
          </p:nvGraphicFramePr>
          <p:xfrm>
            <a:off x="6457215" y="3445687"/>
            <a:ext cx="192087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1" name="Equation" r:id="rId10" imgW="228501" imgH="317362" progId="Equation.DSMT4">
                    <p:embed/>
                  </p:oleObj>
                </mc:Choice>
                <mc:Fallback>
                  <p:oleObj name="Equation" r:id="rId10" imgW="228501" imgH="317362" progId="Equation.DSMT4">
                    <p:embed/>
                    <p:pic>
                      <p:nvPicPr>
                        <p:cNvPr id="6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57215" y="3445687"/>
                          <a:ext cx="192087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3" name="Oval 92"/>
          <p:cNvSpPr/>
          <p:nvPr/>
        </p:nvSpPr>
        <p:spPr>
          <a:xfrm>
            <a:off x="5329238" y="3124200"/>
            <a:ext cx="71437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4" name="Oval 93"/>
          <p:cNvSpPr/>
          <p:nvPr/>
        </p:nvSpPr>
        <p:spPr>
          <a:xfrm>
            <a:off x="2473325" y="3127375"/>
            <a:ext cx="71438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95" name="Straight Connector 94"/>
          <p:cNvCxnSpPr/>
          <p:nvPr/>
        </p:nvCxnSpPr>
        <p:spPr>
          <a:xfrm rot="16200000" flipH="1">
            <a:off x="2215357" y="2810669"/>
            <a:ext cx="563562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16200000" flipH="1">
            <a:off x="5072856" y="2824957"/>
            <a:ext cx="563563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rot="10800000">
            <a:off x="2511425" y="2805113"/>
            <a:ext cx="2851150" cy="0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3562350" y="2478088"/>
            <a:ext cx="877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Period</a:t>
            </a:r>
          </a:p>
        </p:txBody>
      </p:sp>
      <p:sp>
        <p:nvSpPr>
          <p:cNvPr id="100" name="Content Placeholder 2"/>
          <p:cNvSpPr txBox="1">
            <a:spLocks/>
          </p:cNvSpPr>
          <p:nvPr/>
        </p:nvSpPr>
        <p:spPr bwMode="auto">
          <a:xfrm>
            <a:off x="479425" y="4546600"/>
            <a:ext cx="11715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</a:rPr>
              <a:t>Period: </a:t>
            </a:r>
          </a:p>
          <a:p>
            <a:pPr marL="457200" indent="-4572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AutoNum type="alphaLcParenR"/>
              <a:defRPr/>
            </a:pPr>
            <a:endParaRPr lang="en-CA" sz="2400" dirty="0">
              <a:latin typeface="+mn-lt"/>
            </a:endParaRPr>
          </a:p>
        </p:txBody>
      </p:sp>
      <p:graphicFrame>
        <p:nvGraphicFramePr>
          <p:cNvPr id="101" name="Object 6"/>
          <p:cNvGraphicFramePr>
            <a:graphicFrameLocks noChangeAspect="1"/>
          </p:cNvGraphicFramePr>
          <p:nvPr/>
        </p:nvGraphicFramePr>
        <p:xfrm>
          <a:off x="1544638" y="4605338"/>
          <a:ext cx="455612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2" imgW="241091" imgH="177646" progId="Equation.DSMT4">
                  <p:embed/>
                </p:oleObj>
              </mc:Choice>
              <mc:Fallback>
                <p:oleObj name="Equation" r:id="rId12" imgW="241091" imgH="177646" progId="Equation.DSMT4">
                  <p:embed/>
                  <p:pic>
                    <p:nvPicPr>
                      <p:cNvPr id="10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638" y="4605338"/>
                        <a:ext cx="455612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" name="Content Placeholder 2"/>
          <p:cNvSpPr txBox="1">
            <a:spLocks/>
          </p:cNvSpPr>
          <p:nvPr/>
        </p:nvSpPr>
        <p:spPr bwMode="auto">
          <a:xfrm>
            <a:off x="482600" y="4972050"/>
            <a:ext cx="1592263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</a:rPr>
              <a:t>Amplitude</a:t>
            </a:r>
          </a:p>
          <a:p>
            <a:pPr marL="457200" indent="-4572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AutoNum type="alphaLcParenR"/>
              <a:defRPr/>
            </a:pPr>
            <a:endParaRPr lang="en-CA" sz="2400" dirty="0">
              <a:latin typeface="+mn-lt"/>
            </a:endParaRPr>
          </a:p>
        </p:txBody>
      </p:sp>
      <p:graphicFrame>
        <p:nvGraphicFramePr>
          <p:cNvPr id="108" name="Object 6"/>
          <p:cNvGraphicFramePr>
            <a:graphicFrameLocks noChangeAspect="1"/>
          </p:cNvGraphicFramePr>
          <p:nvPr/>
        </p:nvGraphicFramePr>
        <p:xfrm>
          <a:off x="2020888" y="5040313"/>
          <a:ext cx="19208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4" imgW="101468" imgH="164885" progId="Equation.DSMT4">
                  <p:embed/>
                </p:oleObj>
              </mc:Choice>
              <mc:Fallback>
                <p:oleObj name="Equation" r:id="rId14" imgW="101468" imgH="164885" progId="Equation.DSMT4">
                  <p:embed/>
                  <p:pic>
                    <p:nvPicPr>
                      <p:cNvPr id="10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888" y="5040313"/>
                        <a:ext cx="192087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9" name="Straight Connector 108"/>
          <p:cNvCxnSpPr/>
          <p:nvPr/>
        </p:nvCxnSpPr>
        <p:spPr>
          <a:xfrm>
            <a:off x="928688" y="3146425"/>
            <a:ext cx="2143125" cy="1588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928688" y="3656013"/>
            <a:ext cx="2143125" cy="1587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rot="5400000" flipH="1" flipV="1">
            <a:off x="995363" y="3925888"/>
            <a:ext cx="523875" cy="3175"/>
          </a:xfrm>
          <a:prstGeom prst="straightConnector1">
            <a:avLst/>
          </a:prstGeom>
          <a:ln w="22225">
            <a:solidFill>
              <a:srgbClr val="FF0000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541338" y="3225800"/>
            <a:ext cx="131445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Amplitude</a:t>
            </a:r>
          </a:p>
        </p:txBody>
      </p:sp>
      <p:cxnSp>
        <p:nvCxnSpPr>
          <p:cNvPr id="113" name="Straight Arrow Connector 112"/>
          <p:cNvCxnSpPr/>
          <p:nvPr/>
        </p:nvCxnSpPr>
        <p:spPr>
          <a:xfrm rot="16200000" flipH="1">
            <a:off x="996950" y="2905125"/>
            <a:ext cx="523875" cy="3175"/>
          </a:xfrm>
          <a:prstGeom prst="straightConnector1">
            <a:avLst/>
          </a:prstGeom>
          <a:ln w="22225">
            <a:solidFill>
              <a:srgbClr val="FF0000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Content Placeholder 2"/>
          <p:cNvSpPr txBox="1">
            <a:spLocks/>
          </p:cNvSpPr>
          <p:nvPr/>
        </p:nvSpPr>
        <p:spPr bwMode="auto">
          <a:xfrm>
            <a:off x="498475" y="5492750"/>
            <a:ext cx="1944688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</a:rPr>
              <a:t>X-intercepts:</a:t>
            </a:r>
          </a:p>
        </p:txBody>
      </p:sp>
      <p:sp>
        <p:nvSpPr>
          <p:cNvPr id="115" name="Oval 114"/>
          <p:cNvSpPr/>
          <p:nvPr/>
        </p:nvSpPr>
        <p:spPr>
          <a:xfrm>
            <a:off x="3154363" y="3609975"/>
            <a:ext cx="127000" cy="1254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16" name="Oval 115"/>
          <p:cNvSpPr/>
          <p:nvPr/>
        </p:nvSpPr>
        <p:spPr>
          <a:xfrm>
            <a:off x="4576763" y="3611563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17" name="Oval 116"/>
          <p:cNvSpPr/>
          <p:nvPr/>
        </p:nvSpPr>
        <p:spPr>
          <a:xfrm>
            <a:off x="5999163" y="3614738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18" name="Oval 117"/>
          <p:cNvSpPr/>
          <p:nvPr/>
        </p:nvSpPr>
        <p:spPr>
          <a:xfrm>
            <a:off x="7419975" y="3602038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120" name="Object 6"/>
          <p:cNvGraphicFramePr>
            <a:graphicFrameLocks noChangeAspect="1"/>
          </p:cNvGraphicFramePr>
          <p:nvPr/>
        </p:nvGraphicFramePr>
        <p:xfrm>
          <a:off x="2268538" y="5416550"/>
          <a:ext cx="404812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6" imgW="215619" imgH="317087" progId="Equation.DSMT4">
                  <p:embed/>
                </p:oleObj>
              </mc:Choice>
              <mc:Fallback>
                <p:oleObj name="Equation" r:id="rId16" imgW="215619" imgH="317087" progId="Equation.DSMT4">
                  <p:embed/>
                  <p:pic>
                    <p:nvPicPr>
                      <p:cNvPr id="12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5416550"/>
                        <a:ext cx="404812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Object 6"/>
          <p:cNvGraphicFramePr>
            <a:graphicFrameLocks noChangeAspect="1"/>
          </p:cNvGraphicFramePr>
          <p:nvPr/>
        </p:nvGraphicFramePr>
        <p:xfrm>
          <a:off x="2657475" y="5432425"/>
          <a:ext cx="528638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8" imgW="279279" imgH="317362" progId="Equation.DSMT4">
                  <p:embed/>
                </p:oleObj>
              </mc:Choice>
              <mc:Fallback>
                <p:oleObj name="Equation" r:id="rId18" imgW="279279" imgH="317362" progId="Equation.DSMT4">
                  <p:embed/>
                  <p:pic>
                    <p:nvPicPr>
                      <p:cNvPr id="12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7475" y="5432425"/>
                        <a:ext cx="528638" cy="598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Object 6"/>
          <p:cNvGraphicFramePr>
            <a:graphicFrameLocks noChangeAspect="1"/>
          </p:cNvGraphicFramePr>
          <p:nvPr/>
        </p:nvGraphicFramePr>
        <p:xfrm>
          <a:off x="3165475" y="5421313"/>
          <a:ext cx="528638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20" imgW="279279" imgH="317362" progId="Equation.DSMT4">
                  <p:embed/>
                </p:oleObj>
              </mc:Choice>
              <mc:Fallback>
                <p:oleObj name="Equation" r:id="rId20" imgW="279279" imgH="317362" progId="Equation.DSMT4">
                  <p:embed/>
                  <p:pic>
                    <p:nvPicPr>
                      <p:cNvPr id="1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475" y="5421313"/>
                        <a:ext cx="528638" cy="598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Object 6"/>
          <p:cNvGraphicFramePr>
            <a:graphicFrameLocks noChangeAspect="1"/>
          </p:cNvGraphicFramePr>
          <p:nvPr/>
        </p:nvGraphicFramePr>
        <p:xfrm>
          <a:off x="3665538" y="5414963"/>
          <a:ext cx="817562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22" imgW="431425" imgH="317225" progId="Equation.DSMT4">
                  <p:embed/>
                </p:oleObj>
              </mc:Choice>
              <mc:Fallback>
                <p:oleObj name="Equation" r:id="rId22" imgW="431425" imgH="317225" progId="Equation.DSMT4">
                  <p:embed/>
                  <p:pic>
                    <p:nvPicPr>
                      <p:cNvPr id="12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538" y="5414963"/>
                        <a:ext cx="817562" cy="598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0668993"/>
              </p:ext>
            </p:extLst>
          </p:nvPr>
        </p:nvGraphicFramePr>
        <p:xfrm>
          <a:off x="4638675" y="5408613"/>
          <a:ext cx="14192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24" imgW="749160" imgH="317160" progId="Equation.DSMT4">
                  <p:embed/>
                </p:oleObj>
              </mc:Choice>
              <mc:Fallback>
                <p:oleObj name="Equation" r:id="rId24" imgW="749160" imgH="317160" progId="Equation.DSMT4">
                  <p:embed/>
                  <p:pic>
                    <p:nvPicPr>
                      <p:cNvPr id="12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8675" y="5408613"/>
                        <a:ext cx="1419225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919956"/>
              </p:ext>
            </p:extLst>
          </p:nvPr>
        </p:nvGraphicFramePr>
        <p:xfrm>
          <a:off x="6084168" y="5469855"/>
          <a:ext cx="223678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26" imgW="1180800" imgH="253800" progId="Equation.DSMT4">
                  <p:embed/>
                </p:oleObj>
              </mc:Choice>
              <mc:Fallback>
                <p:oleObj name="Equation" r:id="rId26" imgW="1180800" imgH="253800" progId="Equation.DSMT4">
                  <p:embed/>
                  <p:pic>
                    <p:nvPicPr>
                      <p:cNvPr id="12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5469855"/>
                        <a:ext cx="2236788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" name="Content Placeholder 2"/>
          <p:cNvSpPr txBox="1">
            <a:spLocks/>
          </p:cNvSpPr>
          <p:nvPr/>
        </p:nvSpPr>
        <p:spPr bwMode="auto">
          <a:xfrm>
            <a:off x="514350" y="6000750"/>
            <a:ext cx="1944688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</a:rPr>
              <a:t>Y-intercepts:</a:t>
            </a:r>
          </a:p>
        </p:txBody>
      </p:sp>
      <p:graphicFrame>
        <p:nvGraphicFramePr>
          <p:cNvPr id="1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340405"/>
              </p:ext>
            </p:extLst>
          </p:nvPr>
        </p:nvGraphicFramePr>
        <p:xfrm>
          <a:off x="2341563" y="6065838"/>
          <a:ext cx="192087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28" imgW="101520" imgH="164880" progId="Equation.DSMT4">
                  <p:embed/>
                </p:oleObj>
              </mc:Choice>
              <mc:Fallback>
                <p:oleObj name="Equation" r:id="rId28" imgW="101520" imgH="164880" progId="Equation.DSMT4">
                  <p:embed/>
                  <p:pic>
                    <p:nvPicPr>
                      <p:cNvPr id="12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1563" y="6065838"/>
                        <a:ext cx="192087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" name="Content Placeholder 2"/>
          <p:cNvSpPr txBox="1">
            <a:spLocks/>
          </p:cNvSpPr>
          <p:nvPr/>
        </p:nvSpPr>
        <p:spPr bwMode="auto">
          <a:xfrm>
            <a:off x="3014663" y="6016625"/>
            <a:ext cx="194468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</a:rPr>
              <a:t>Domain:</a:t>
            </a:r>
          </a:p>
        </p:txBody>
      </p:sp>
      <p:graphicFrame>
        <p:nvGraphicFramePr>
          <p:cNvPr id="129" name="Object 6"/>
          <p:cNvGraphicFramePr>
            <a:graphicFrameLocks noChangeAspect="1"/>
          </p:cNvGraphicFramePr>
          <p:nvPr/>
        </p:nvGraphicFramePr>
        <p:xfrm>
          <a:off x="4270375" y="6059488"/>
          <a:ext cx="793750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0" imgW="418918" imgH="177723" progId="Equation.DSMT4">
                  <p:embed/>
                </p:oleObj>
              </mc:Choice>
              <mc:Fallback>
                <p:oleObj name="Equation" r:id="rId30" imgW="418918" imgH="177723" progId="Equation.DSMT4">
                  <p:embed/>
                  <p:pic>
                    <p:nvPicPr>
                      <p:cNvPr id="12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75" y="6059488"/>
                        <a:ext cx="793750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" name="Content Placeholder 2"/>
          <p:cNvSpPr txBox="1">
            <a:spLocks/>
          </p:cNvSpPr>
          <p:nvPr/>
        </p:nvSpPr>
        <p:spPr bwMode="auto">
          <a:xfrm>
            <a:off x="5335588" y="6005513"/>
            <a:ext cx="194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</a:rPr>
              <a:t>Range:</a:t>
            </a:r>
          </a:p>
        </p:txBody>
      </p:sp>
      <p:graphicFrame>
        <p:nvGraphicFramePr>
          <p:cNvPr id="13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392446"/>
              </p:ext>
            </p:extLst>
          </p:nvPr>
        </p:nvGraphicFramePr>
        <p:xfrm>
          <a:off x="6394450" y="6064250"/>
          <a:ext cx="12985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2" imgW="685800" imgH="203040" progId="Equation.DSMT4">
                  <p:embed/>
                </p:oleObj>
              </mc:Choice>
              <mc:Fallback>
                <p:oleObj name="Equation" r:id="rId32" imgW="685800" imgH="203040" progId="Equation.DSMT4">
                  <p:embed/>
                  <p:pic>
                    <p:nvPicPr>
                      <p:cNvPr id="13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4450" y="6064250"/>
                        <a:ext cx="1298575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135"/>
          <p:cNvGrpSpPr>
            <a:grpSpLocks/>
          </p:cNvGrpSpPr>
          <p:nvPr/>
        </p:nvGrpSpPr>
        <p:grpSpPr bwMode="auto">
          <a:xfrm>
            <a:off x="2489200" y="3148013"/>
            <a:ext cx="5740400" cy="1041400"/>
            <a:chOff x="824137" y="1510088"/>
            <a:chExt cx="7293351" cy="1730935"/>
          </a:xfrm>
        </p:grpSpPr>
        <p:sp>
          <p:nvSpPr>
            <p:cNvPr id="7210" name="Freeform 79"/>
            <p:cNvSpPr>
              <a:spLocks/>
            </p:cNvSpPr>
            <p:nvPr/>
          </p:nvSpPr>
          <p:spPr bwMode="auto">
            <a:xfrm flipH="1" flipV="1">
              <a:off x="6291267" y="2379010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1" name="Freeform 80"/>
            <p:cNvSpPr>
              <a:spLocks/>
            </p:cNvSpPr>
            <p:nvPr/>
          </p:nvSpPr>
          <p:spPr bwMode="auto">
            <a:xfrm>
              <a:off x="824137" y="1512063"/>
              <a:ext cx="911589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2" name="Freeform 81"/>
            <p:cNvSpPr>
              <a:spLocks/>
            </p:cNvSpPr>
            <p:nvPr/>
          </p:nvSpPr>
          <p:spPr bwMode="auto">
            <a:xfrm>
              <a:off x="1735726" y="2374076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2147483647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3" name="Freeform 82"/>
            <p:cNvSpPr>
              <a:spLocks/>
            </p:cNvSpPr>
            <p:nvPr/>
          </p:nvSpPr>
          <p:spPr bwMode="auto">
            <a:xfrm>
              <a:off x="2645642" y="2378838"/>
              <a:ext cx="911589" cy="857250"/>
            </a:xfrm>
            <a:custGeom>
              <a:avLst/>
              <a:gdLst>
                <a:gd name="T0" fmla="*/ 2147483647 w 143"/>
                <a:gd name="T1" fmla="*/ 2147483647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4" name="Freeform 83"/>
            <p:cNvSpPr>
              <a:spLocks/>
            </p:cNvSpPr>
            <p:nvPr/>
          </p:nvSpPr>
          <p:spPr bwMode="auto">
            <a:xfrm>
              <a:off x="3550374" y="151206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5" name="Freeform 84"/>
            <p:cNvSpPr>
              <a:spLocks/>
            </p:cNvSpPr>
            <p:nvPr/>
          </p:nvSpPr>
          <p:spPr bwMode="auto">
            <a:xfrm>
              <a:off x="4461962" y="1512063"/>
              <a:ext cx="909916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1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8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0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0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4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4"/>
                  </a:lnTo>
                  <a:lnTo>
                    <a:pt x="82" y="78"/>
                  </a:lnTo>
                  <a:lnTo>
                    <a:pt x="84" y="81"/>
                  </a:lnTo>
                  <a:lnTo>
                    <a:pt x="86" y="85"/>
                  </a:lnTo>
                  <a:lnTo>
                    <a:pt x="88" y="89"/>
                  </a:lnTo>
                  <a:lnTo>
                    <a:pt x="90" y="92"/>
                  </a:lnTo>
                  <a:lnTo>
                    <a:pt x="92" y="96"/>
                  </a:lnTo>
                  <a:lnTo>
                    <a:pt x="94" y="100"/>
                  </a:lnTo>
                  <a:lnTo>
                    <a:pt x="96" y="104"/>
                  </a:lnTo>
                  <a:lnTo>
                    <a:pt x="98" y="108"/>
                  </a:lnTo>
                  <a:lnTo>
                    <a:pt x="100" y="112"/>
                  </a:lnTo>
                  <a:lnTo>
                    <a:pt x="102" y="116"/>
                  </a:lnTo>
                  <a:lnTo>
                    <a:pt x="104" y="120"/>
                  </a:lnTo>
                  <a:lnTo>
                    <a:pt x="106" y="124"/>
                  </a:lnTo>
                  <a:lnTo>
                    <a:pt x="108" y="128"/>
                  </a:lnTo>
                  <a:lnTo>
                    <a:pt x="110" y="133"/>
                  </a:lnTo>
                  <a:lnTo>
                    <a:pt x="112" y="137"/>
                  </a:lnTo>
                  <a:lnTo>
                    <a:pt x="114" y="141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4"/>
                  </a:lnTo>
                  <a:lnTo>
                    <a:pt x="122" y="159"/>
                  </a:lnTo>
                  <a:lnTo>
                    <a:pt x="124" y="163"/>
                  </a:lnTo>
                  <a:lnTo>
                    <a:pt x="126" y="167"/>
                  </a:lnTo>
                  <a:lnTo>
                    <a:pt x="128" y="172"/>
                  </a:lnTo>
                  <a:lnTo>
                    <a:pt x="130" y="176"/>
                  </a:lnTo>
                  <a:lnTo>
                    <a:pt x="132" y="181"/>
                  </a:lnTo>
                  <a:lnTo>
                    <a:pt x="134" y="185"/>
                  </a:lnTo>
                  <a:lnTo>
                    <a:pt x="136" y="190"/>
                  </a:lnTo>
                  <a:lnTo>
                    <a:pt x="138" y="194"/>
                  </a:lnTo>
                  <a:lnTo>
                    <a:pt x="140" y="199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6" name="Freeform 85"/>
            <p:cNvSpPr>
              <a:spLocks/>
            </p:cNvSpPr>
            <p:nvPr/>
          </p:nvSpPr>
          <p:spPr bwMode="auto">
            <a:xfrm>
              <a:off x="5371878" y="236931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2147483647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0"/>
                  </a:moveTo>
                  <a:lnTo>
                    <a:pt x="2" y="5"/>
                  </a:lnTo>
                  <a:lnTo>
                    <a:pt x="4" y="9"/>
                  </a:lnTo>
                  <a:lnTo>
                    <a:pt x="6" y="14"/>
                  </a:lnTo>
                  <a:lnTo>
                    <a:pt x="8" y="18"/>
                  </a:lnTo>
                  <a:lnTo>
                    <a:pt x="10" y="23"/>
                  </a:lnTo>
                  <a:lnTo>
                    <a:pt x="12" y="27"/>
                  </a:lnTo>
                  <a:lnTo>
                    <a:pt x="14" y="32"/>
                  </a:lnTo>
                  <a:lnTo>
                    <a:pt x="16" y="36"/>
                  </a:lnTo>
                  <a:lnTo>
                    <a:pt x="18" y="41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4"/>
                  </a:lnTo>
                  <a:lnTo>
                    <a:pt x="26" y="58"/>
                  </a:lnTo>
                  <a:lnTo>
                    <a:pt x="28" y="63"/>
                  </a:lnTo>
                  <a:lnTo>
                    <a:pt x="30" y="67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80"/>
                  </a:lnTo>
                  <a:lnTo>
                    <a:pt x="38" y="84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8"/>
                  </a:lnTo>
                  <a:lnTo>
                    <a:pt x="52" y="112"/>
                  </a:lnTo>
                  <a:lnTo>
                    <a:pt x="54" y="116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7"/>
                  </a:lnTo>
                  <a:lnTo>
                    <a:pt x="62" y="130"/>
                  </a:lnTo>
                  <a:lnTo>
                    <a:pt x="64" y="134"/>
                  </a:lnTo>
                  <a:lnTo>
                    <a:pt x="66" y="137"/>
                  </a:lnTo>
                  <a:lnTo>
                    <a:pt x="68" y="141"/>
                  </a:lnTo>
                  <a:lnTo>
                    <a:pt x="70" y="144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5"/>
                  </a:lnTo>
                  <a:lnTo>
                    <a:pt x="86" y="168"/>
                  </a:lnTo>
                  <a:lnTo>
                    <a:pt x="88" y="170"/>
                  </a:lnTo>
                  <a:lnTo>
                    <a:pt x="90" y="173"/>
                  </a:lnTo>
                  <a:lnTo>
                    <a:pt x="92" y="175"/>
                  </a:lnTo>
                  <a:lnTo>
                    <a:pt x="94" y="178"/>
                  </a:lnTo>
                  <a:lnTo>
                    <a:pt x="96" y="180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7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2"/>
                  </a:lnTo>
                  <a:lnTo>
                    <a:pt x="110" y="194"/>
                  </a:lnTo>
                  <a:lnTo>
                    <a:pt x="112" y="195"/>
                  </a:lnTo>
                  <a:lnTo>
                    <a:pt x="114" y="197"/>
                  </a:lnTo>
                  <a:lnTo>
                    <a:pt x="116" y="198"/>
                  </a:lnTo>
                  <a:lnTo>
                    <a:pt x="118" y="200"/>
                  </a:lnTo>
                  <a:lnTo>
                    <a:pt x="120" y="201"/>
                  </a:lnTo>
                  <a:lnTo>
                    <a:pt x="122" y="202"/>
                  </a:lnTo>
                  <a:lnTo>
                    <a:pt x="124" y="203"/>
                  </a:lnTo>
                  <a:lnTo>
                    <a:pt x="126" y="204"/>
                  </a:lnTo>
                  <a:lnTo>
                    <a:pt x="128" y="205"/>
                  </a:lnTo>
                  <a:lnTo>
                    <a:pt x="130" y="205"/>
                  </a:lnTo>
                  <a:lnTo>
                    <a:pt x="132" y="206"/>
                  </a:lnTo>
                  <a:lnTo>
                    <a:pt x="134" y="207"/>
                  </a:lnTo>
                  <a:lnTo>
                    <a:pt x="136" y="207"/>
                  </a:lnTo>
                  <a:lnTo>
                    <a:pt x="138" y="207"/>
                  </a:lnTo>
                  <a:lnTo>
                    <a:pt x="140" y="208"/>
                  </a:lnTo>
                  <a:lnTo>
                    <a:pt x="142" y="208"/>
                  </a:lnTo>
                  <a:lnTo>
                    <a:pt x="143" y="208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7" name="Freeform 83"/>
            <p:cNvSpPr>
              <a:spLocks/>
            </p:cNvSpPr>
            <p:nvPr/>
          </p:nvSpPr>
          <p:spPr bwMode="auto">
            <a:xfrm>
              <a:off x="7205899" y="1510088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14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350335"/>
              </p:ext>
            </p:extLst>
          </p:nvPr>
        </p:nvGraphicFramePr>
        <p:xfrm>
          <a:off x="4644008" y="5301208"/>
          <a:ext cx="151765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4" imgW="799920" imgH="368280" progId="Equation.DSMT4">
                  <p:embed/>
                </p:oleObj>
              </mc:Choice>
              <mc:Fallback>
                <p:oleObj name="Equation" r:id="rId34" imgW="799920" imgH="368280" progId="Equation.DSMT4">
                  <p:embed/>
                  <p:pic>
                    <p:nvPicPr>
                      <p:cNvPr id="14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5301208"/>
                        <a:ext cx="1517650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252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94" grpId="0" animBg="1"/>
      <p:bldP spid="98" grpId="0"/>
      <p:bldP spid="98" grpId="1"/>
      <p:bldP spid="100" grpId="0"/>
      <p:bldP spid="107" grpId="0"/>
      <p:bldP spid="112" grpId="0" animBg="1"/>
      <p:bldP spid="114" grpId="0"/>
      <p:bldP spid="115" grpId="0" animBg="1"/>
      <p:bldP spid="116" grpId="0" animBg="1"/>
      <p:bldP spid="117" grpId="0" animBg="1"/>
      <p:bldP spid="118" grpId="0" animBg="1"/>
      <p:bldP spid="126" grpId="0"/>
      <p:bldP spid="128" grpId="0"/>
      <p:bldP spid="1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5950" cy="598487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VII) Summary for Graphing Cosine/Sine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87413"/>
            <a:ext cx="8086725" cy="5586412"/>
          </a:xfrm>
        </p:spPr>
        <p:txBody>
          <a:bodyPr>
            <a:normAutofit lnSpcReduction="10000"/>
          </a:bodyPr>
          <a:lstStyle/>
          <a:p>
            <a:r>
              <a:rPr lang="en-CA" sz="2200"/>
              <a:t>When graphing a Sine &amp; Cosine function, there are only 5 points to consider: Beginning, Middle, End, Quarter way, and 3 Quarters way of the period</a:t>
            </a:r>
          </a:p>
          <a:p>
            <a:r>
              <a:rPr lang="en-CA"/>
              <a:t>Sine Function:</a:t>
            </a:r>
          </a:p>
          <a:p>
            <a:pPr lvl="1"/>
            <a:r>
              <a:rPr lang="en-CA"/>
              <a:t>At the Beginning, Middle, and End of the period,  the wave will cross the x-axis</a:t>
            </a:r>
          </a:p>
          <a:p>
            <a:pPr lvl="1"/>
            <a:r>
              <a:rPr lang="en-CA"/>
              <a:t>At quarter way, the graph will be at the top</a:t>
            </a:r>
          </a:p>
          <a:p>
            <a:pPr lvl="1"/>
            <a:r>
              <a:rPr lang="en-CA"/>
              <a:t>At 3-quarters way, the graph will be the bottom</a:t>
            </a:r>
          </a:p>
          <a:p>
            <a:pPr lvl="1"/>
            <a:endParaRPr lang="en-CA"/>
          </a:p>
          <a:p>
            <a:r>
              <a:rPr lang="en-CA"/>
              <a:t>Cosine Function</a:t>
            </a:r>
          </a:p>
          <a:p>
            <a:pPr lvl="1"/>
            <a:r>
              <a:rPr lang="en-CA"/>
              <a:t>At the Beginning and End of the period, the graph will be at the top</a:t>
            </a:r>
          </a:p>
          <a:p>
            <a:pPr lvl="1"/>
            <a:r>
              <a:rPr lang="en-CA"/>
              <a:t>In the Middle, the wave will be at the bottom</a:t>
            </a:r>
          </a:p>
          <a:p>
            <a:pPr lvl="1"/>
            <a:r>
              <a:rPr lang="en-CA"/>
              <a:t>At quarter way &amp; 3 quarters way, the graph will be on the x-axis</a:t>
            </a:r>
          </a:p>
          <a:p>
            <a:endParaRPr lang="en-CA"/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96330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" name="Content Placeholder 2"/>
          <p:cNvSpPr>
            <a:spLocks noGrp="1"/>
          </p:cNvSpPr>
          <p:nvPr>
            <p:ph sz="quarter" idx="1"/>
          </p:nvPr>
        </p:nvSpPr>
        <p:spPr>
          <a:xfrm>
            <a:off x="273050" y="300038"/>
            <a:ext cx="8243888" cy="5318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Ex: What is the equation for the following graph?</a:t>
            </a:r>
          </a:p>
          <a:p>
            <a:pPr>
              <a:buFont typeface="Wingdings" pitchFamily="2" charset="2"/>
              <a:buNone/>
            </a:pPr>
            <a:endParaRPr lang="en-CA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00088" y="996950"/>
            <a:ext cx="6369050" cy="1582738"/>
            <a:chOff x="1096348" y="2647666"/>
            <a:chExt cx="6368977" cy="1583781"/>
          </a:xfrm>
        </p:grpSpPr>
        <p:grpSp>
          <p:nvGrpSpPr>
            <p:cNvPr id="8214" name="Group 5"/>
            <p:cNvGrpSpPr>
              <a:grpSpLocks noChangeAspect="1"/>
            </p:cNvGrpSpPr>
            <p:nvPr/>
          </p:nvGrpSpPr>
          <p:grpSpPr bwMode="auto">
            <a:xfrm>
              <a:off x="1096348" y="2647666"/>
              <a:ext cx="6368977" cy="1583781"/>
              <a:chOff x="291" y="2472"/>
              <a:chExt cx="4873" cy="1639"/>
            </a:xfrm>
          </p:grpSpPr>
          <p:sp>
            <p:nvSpPr>
              <p:cNvPr id="8220" name="AutoShape 4"/>
              <p:cNvSpPr>
                <a:spLocks noChangeAspect="1" noChangeArrowheads="1" noTextEdit="1"/>
              </p:cNvSpPr>
              <p:nvPr/>
            </p:nvSpPr>
            <p:spPr bwMode="auto">
              <a:xfrm>
                <a:off x="291" y="2475"/>
                <a:ext cx="4873" cy="16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1" name="Rectangle 6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solidFill>
                <a:srgbClr val="FFFFFF"/>
              </a:solidFill>
              <a:ln w="4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2" name="Line 7"/>
              <p:cNvSpPr>
                <a:spLocks noChangeShapeType="1"/>
              </p:cNvSpPr>
              <p:nvPr/>
            </p:nvSpPr>
            <p:spPr bwMode="auto">
              <a:xfrm flipV="1">
                <a:off x="37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3" name="Line 8"/>
              <p:cNvSpPr>
                <a:spLocks noChangeShapeType="1"/>
              </p:cNvSpPr>
              <p:nvPr/>
            </p:nvSpPr>
            <p:spPr bwMode="auto">
              <a:xfrm flipV="1">
                <a:off x="37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4" name="Line 9"/>
              <p:cNvSpPr>
                <a:spLocks noChangeShapeType="1"/>
              </p:cNvSpPr>
              <p:nvPr/>
            </p:nvSpPr>
            <p:spPr bwMode="auto">
              <a:xfrm flipV="1">
                <a:off x="91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5" name="Line 10"/>
              <p:cNvSpPr>
                <a:spLocks noChangeShapeType="1"/>
              </p:cNvSpPr>
              <p:nvPr/>
            </p:nvSpPr>
            <p:spPr bwMode="auto">
              <a:xfrm flipV="1">
                <a:off x="91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6" name="Line 11"/>
              <p:cNvSpPr>
                <a:spLocks noChangeShapeType="1"/>
              </p:cNvSpPr>
              <p:nvPr/>
            </p:nvSpPr>
            <p:spPr bwMode="auto">
              <a:xfrm flipV="1">
                <a:off x="118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7" name="Line 12"/>
              <p:cNvSpPr>
                <a:spLocks noChangeShapeType="1"/>
              </p:cNvSpPr>
              <p:nvPr/>
            </p:nvSpPr>
            <p:spPr bwMode="auto">
              <a:xfrm flipV="1">
                <a:off x="118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8" name="Line 13"/>
              <p:cNvSpPr>
                <a:spLocks noChangeShapeType="1"/>
              </p:cNvSpPr>
              <p:nvPr/>
            </p:nvSpPr>
            <p:spPr bwMode="auto">
              <a:xfrm flipV="1">
                <a:off x="146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9" name="Line 14"/>
              <p:cNvSpPr>
                <a:spLocks noChangeShapeType="1"/>
              </p:cNvSpPr>
              <p:nvPr/>
            </p:nvSpPr>
            <p:spPr bwMode="auto">
              <a:xfrm flipV="1">
                <a:off x="146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0" name="Line 15"/>
              <p:cNvSpPr>
                <a:spLocks noChangeShapeType="1"/>
              </p:cNvSpPr>
              <p:nvPr/>
            </p:nvSpPr>
            <p:spPr bwMode="auto">
              <a:xfrm flipV="1">
                <a:off x="173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1" name="Line 16"/>
              <p:cNvSpPr>
                <a:spLocks noChangeShapeType="1"/>
              </p:cNvSpPr>
              <p:nvPr/>
            </p:nvSpPr>
            <p:spPr bwMode="auto">
              <a:xfrm flipV="1">
                <a:off x="173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2" name="Line 17"/>
              <p:cNvSpPr>
                <a:spLocks noChangeShapeType="1"/>
              </p:cNvSpPr>
              <p:nvPr/>
            </p:nvSpPr>
            <p:spPr bwMode="auto">
              <a:xfrm flipV="1">
                <a:off x="200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3" name="Line 18"/>
              <p:cNvSpPr>
                <a:spLocks noChangeShapeType="1"/>
              </p:cNvSpPr>
              <p:nvPr/>
            </p:nvSpPr>
            <p:spPr bwMode="auto">
              <a:xfrm flipV="1">
                <a:off x="2008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4" name="Line 19"/>
              <p:cNvSpPr>
                <a:spLocks noChangeShapeType="1"/>
              </p:cNvSpPr>
              <p:nvPr/>
            </p:nvSpPr>
            <p:spPr bwMode="auto">
              <a:xfrm flipV="1">
                <a:off x="227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5" name="Line 20"/>
              <p:cNvSpPr>
                <a:spLocks noChangeShapeType="1"/>
              </p:cNvSpPr>
              <p:nvPr/>
            </p:nvSpPr>
            <p:spPr bwMode="auto">
              <a:xfrm flipV="1">
                <a:off x="2278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6" name="Line 21"/>
              <p:cNvSpPr>
                <a:spLocks noChangeShapeType="1"/>
              </p:cNvSpPr>
              <p:nvPr/>
            </p:nvSpPr>
            <p:spPr bwMode="auto">
              <a:xfrm flipV="1">
                <a:off x="254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7" name="Line 22"/>
              <p:cNvSpPr>
                <a:spLocks noChangeShapeType="1"/>
              </p:cNvSpPr>
              <p:nvPr/>
            </p:nvSpPr>
            <p:spPr bwMode="auto">
              <a:xfrm flipV="1">
                <a:off x="2552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8" name="Line 23"/>
              <p:cNvSpPr>
                <a:spLocks noChangeShapeType="1"/>
              </p:cNvSpPr>
              <p:nvPr/>
            </p:nvSpPr>
            <p:spPr bwMode="auto">
              <a:xfrm flipV="1">
                <a:off x="2823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9" name="Line 24"/>
              <p:cNvSpPr>
                <a:spLocks noChangeShapeType="1"/>
              </p:cNvSpPr>
              <p:nvPr/>
            </p:nvSpPr>
            <p:spPr bwMode="auto">
              <a:xfrm flipV="1">
                <a:off x="282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0" name="Line 25"/>
              <p:cNvSpPr>
                <a:spLocks noChangeShapeType="1"/>
              </p:cNvSpPr>
              <p:nvPr/>
            </p:nvSpPr>
            <p:spPr bwMode="auto">
              <a:xfrm flipV="1">
                <a:off x="3093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1" name="Line 26"/>
              <p:cNvSpPr>
                <a:spLocks noChangeShapeType="1"/>
              </p:cNvSpPr>
              <p:nvPr/>
            </p:nvSpPr>
            <p:spPr bwMode="auto">
              <a:xfrm flipV="1">
                <a:off x="309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2" name="Line 27"/>
              <p:cNvSpPr>
                <a:spLocks noChangeShapeType="1"/>
              </p:cNvSpPr>
              <p:nvPr/>
            </p:nvSpPr>
            <p:spPr bwMode="auto">
              <a:xfrm flipV="1">
                <a:off x="336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3" name="Line 28"/>
              <p:cNvSpPr>
                <a:spLocks noChangeShapeType="1"/>
              </p:cNvSpPr>
              <p:nvPr/>
            </p:nvSpPr>
            <p:spPr bwMode="auto">
              <a:xfrm flipV="1">
                <a:off x="337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4" name="Line 29"/>
              <p:cNvSpPr>
                <a:spLocks noChangeShapeType="1"/>
              </p:cNvSpPr>
              <p:nvPr/>
            </p:nvSpPr>
            <p:spPr bwMode="auto">
              <a:xfrm flipV="1">
                <a:off x="363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5" name="Line 30"/>
              <p:cNvSpPr>
                <a:spLocks noChangeShapeType="1"/>
              </p:cNvSpPr>
              <p:nvPr/>
            </p:nvSpPr>
            <p:spPr bwMode="auto">
              <a:xfrm flipV="1">
                <a:off x="364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6" name="Line 31"/>
              <p:cNvSpPr>
                <a:spLocks noChangeShapeType="1"/>
              </p:cNvSpPr>
              <p:nvPr/>
            </p:nvSpPr>
            <p:spPr bwMode="auto">
              <a:xfrm flipV="1">
                <a:off x="391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7" name="Line 32"/>
              <p:cNvSpPr>
                <a:spLocks noChangeShapeType="1"/>
              </p:cNvSpPr>
              <p:nvPr/>
            </p:nvSpPr>
            <p:spPr bwMode="auto">
              <a:xfrm flipV="1">
                <a:off x="391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8" name="Line 33"/>
              <p:cNvSpPr>
                <a:spLocks noChangeShapeType="1"/>
              </p:cNvSpPr>
              <p:nvPr/>
            </p:nvSpPr>
            <p:spPr bwMode="auto">
              <a:xfrm flipV="1">
                <a:off x="4182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9" name="Line 34"/>
              <p:cNvSpPr>
                <a:spLocks noChangeShapeType="1"/>
              </p:cNvSpPr>
              <p:nvPr/>
            </p:nvSpPr>
            <p:spPr bwMode="auto">
              <a:xfrm flipV="1">
                <a:off x="418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0" name="Line 35"/>
              <p:cNvSpPr>
                <a:spLocks noChangeShapeType="1"/>
              </p:cNvSpPr>
              <p:nvPr/>
            </p:nvSpPr>
            <p:spPr bwMode="auto">
              <a:xfrm flipV="1">
                <a:off x="445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1" name="Line 36"/>
              <p:cNvSpPr>
                <a:spLocks noChangeShapeType="1"/>
              </p:cNvSpPr>
              <p:nvPr/>
            </p:nvSpPr>
            <p:spPr bwMode="auto">
              <a:xfrm flipV="1">
                <a:off x="446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2" name="Line 37"/>
              <p:cNvSpPr>
                <a:spLocks noChangeShapeType="1"/>
              </p:cNvSpPr>
              <p:nvPr/>
            </p:nvSpPr>
            <p:spPr bwMode="auto">
              <a:xfrm flipV="1">
                <a:off x="472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3" name="Line 38"/>
              <p:cNvSpPr>
                <a:spLocks noChangeShapeType="1"/>
              </p:cNvSpPr>
              <p:nvPr/>
            </p:nvSpPr>
            <p:spPr bwMode="auto">
              <a:xfrm flipV="1">
                <a:off x="473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4" name="Line 39"/>
              <p:cNvSpPr>
                <a:spLocks noChangeShapeType="1"/>
              </p:cNvSpPr>
              <p:nvPr/>
            </p:nvSpPr>
            <p:spPr bwMode="auto">
              <a:xfrm flipV="1">
                <a:off x="500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5" name="Line 40"/>
              <p:cNvSpPr>
                <a:spLocks noChangeShapeType="1"/>
              </p:cNvSpPr>
              <p:nvPr/>
            </p:nvSpPr>
            <p:spPr bwMode="auto">
              <a:xfrm flipV="1">
                <a:off x="500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6" name="Line 41"/>
              <p:cNvSpPr>
                <a:spLocks noChangeShapeType="1"/>
              </p:cNvSpPr>
              <p:nvPr/>
            </p:nvSpPr>
            <p:spPr bwMode="auto">
              <a:xfrm>
                <a:off x="299" y="383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7" name="Line 42"/>
              <p:cNvSpPr>
                <a:spLocks noChangeShapeType="1"/>
              </p:cNvSpPr>
              <p:nvPr/>
            </p:nvSpPr>
            <p:spPr bwMode="auto">
              <a:xfrm>
                <a:off x="299" y="3836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8" name="Line 43"/>
              <p:cNvSpPr>
                <a:spLocks noChangeShapeType="1"/>
              </p:cNvSpPr>
              <p:nvPr/>
            </p:nvSpPr>
            <p:spPr bwMode="auto">
              <a:xfrm>
                <a:off x="299" y="356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9" name="Line 44"/>
              <p:cNvSpPr>
                <a:spLocks noChangeShapeType="1"/>
              </p:cNvSpPr>
              <p:nvPr/>
            </p:nvSpPr>
            <p:spPr bwMode="auto">
              <a:xfrm>
                <a:off x="299" y="356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0" name="Line 45"/>
              <p:cNvSpPr>
                <a:spLocks noChangeShapeType="1"/>
              </p:cNvSpPr>
              <p:nvPr/>
            </p:nvSpPr>
            <p:spPr bwMode="auto">
              <a:xfrm>
                <a:off x="299" y="302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1" name="Line 46"/>
              <p:cNvSpPr>
                <a:spLocks noChangeShapeType="1"/>
              </p:cNvSpPr>
              <p:nvPr/>
            </p:nvSpPr>
            <p:spPr bwMode="auto">
              <a:xfrm>
                <a:off x="299" y="302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2" name="Line 47"/>
              <p:cNvSpPr>
                <a:spLocks noChangeShapeType="1"/>
              </p:cNvSpPr>
              <p:nvPr/>
            </p:nvSpPr>
            <p:spPr bwMode="auto">
              <a:xfrm>
                <a:off x="299" y="2748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3" name="Line 48"/>
              <p:cNvSpPr>
                <a:spLocks noChangeShapeType="1"/>
              </p:cNvSpPr>
              <p:nvPr/>
            </p:nvSpPr>
            <p:spPr bwMode="auto">
              <a:xfrm>
                <a:off x="299" y="275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4" name="Line 49"/>
              <p:cNvSpPr>
                <a:spLocks noChangeShapeType="1"/>
              </p:cNvSpPr>
              <p:nvPr/>
            </p:nvSpPr>
            <p:spPr bwMode="auto">
              <a:xfrm>
                <a:off x="299" y="3288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5" name="Line 50"/>
              <p:cNvSpPr>
                <a:spLocks noChangeShapeType="1"/>
              </p:cNvSpPr>
              <p:nvPr/>
            </p:nvSpPr>
            <p:spPr bwMode="auto">
              <a:xfrm>
                <a:off x="299" y="329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6" name="Line 51"/>
              <p:cNvSpPr>
                <a:spLocks noChangeShapeType="1"/>
              </p:cNvSpPr>
              <p:nvPr/>
            </p:nvSpPr>
            <p:spPr bwMode="auto">
              <a:xfrm>
                <a:off x="299" y="329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7" name="Line 52"/>
              <p:cNvSpPr>
                <a:spLocks noChangeShapeType="1"/>
              </p:cNvSpPr>
              <p:nvPr/>
            </p:nvSpPr>
            <p:spPr bwMode="auto">
              <a:xfrm>
                <a:off x="299" y="3296"/>
                <a:ext cx="4861" cy="1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stealth" w="lg" len="med"/>
                <a:tailEnd type="stealth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8" name="Rectangle 53"/>
              <p:cNvSpPr>
                <a:spLocks noChangeArrowheads="1"/>
              </p:cNvSpPr>
              <p:nvPr/>
            </p:nvSpPr>
            <p:spPr bwMode="auto">
              <a:xfrm>
                <a:off x="5088" y="3215"/>
                <a:ext cx="57" cy="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 i="1">
                    <a:solidFill>
                      <a:srgbClr val="000000"/>
                    </a:solidFill>
                    <a:latin typeface="Times New Roman" pitchFamily="18" charset="0"/>
                  </a:rPr>
                  <a:t>x</a:t>
                </a:r>
                <a:endParaRPr lang="en-US"/>
              </a:p>
            </p:txBody>
          </p:sp>
          <p:sp>
            <p:nvSpPr>
              <p:cNvPr id="8269" name="Freeform 54"/>
              <p:cNvSpPr>
                <a:spLocks/>
              </p:cNvSpPr>
              <p:nvPr/>
            </p:nvSpPr>
            <p:spPr bwMode="auto">
              <a:xfrm>
                <a:off x="5118" y="3269"/>
                <a:ext cx="35" cy="48"/>
              </a:xfrm>
              <a:custGeom>
                <a:avLst/>
                <a:gdLst>
                  <a:gd name="T0" fmla="*/ 0 w 35"/>
                  <a:gd name="T1" fmla="*/ 0 h 48"/>
                  <a:gd name="T2" fmla="*/ 35 w 35"/>
                  <a:gd name="T3" fmla="*/ 24 h 48"/>
                  <a:gd name="T4" fmla="*/ 0 w 35"/>
                  <a:gd name="T5" fmla="*/ 48 h 48"/>
                  <a:gd name="T6" fmla="*/ 0 w 35"/>
                  <a:gd name="T7" fmla="*/ 0 h 4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5"/>
                  <a:gd name="T13" fmla="*/ 0 h 48"/>
                  <a:gd name="T14" fmla="*/ 35 w 35"/>
                  <a:gd name="T15" fmla="*/ 48 h 4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5" h="48">
                    <a:moveTo>
                      <a:pt x="0" y="0"/>
                    </a:moveTo>
                    <a:lnTo>
                      <a:pt x="35" y="24"/>
                    </a:lnTo>
                    <a:lnTo>
                      <a:pt x="0" y="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0" name="Line 55"/>
              <p:cNvSpPr>
                <a:spLocks noChangeShapeType="1"/>
              </p:cNvSpPr>
              <p:nvPr/>
            </p:nvSpPr>
            <p:spPr bwMode="auto">
              <a:xfrm flipV="1">
                <a:off x="63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1" name="Line 56"/>
              <p:cNvSpPr>
                <a:spLocks noChangeShapeType="1"/>
              </p:cNvSpPr>
              <p:nvPr/>
            </p:nvSpPr>
            <p:spPr bwMode="auto">
              <a:xfrm flipV="1">
                <a:off x="64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2" name="Line 57"/>
              <p:cNvSpPr>
                <a:spLocks noChangeShapeType="1"/>
              </p:cNvSpPr>
              <p:nvPr/>
            </p:nvSpPr>
            <p:spPr bwMode="auto">
              <a:xfrm flipV="1">
                <a:off x="64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3" name="Line 58"/>
              <p:cNvSpPr>
                <a:spLocks noChangeShapeType="1"/>
              </p:cNvSpPr>
              <p:nvPr/>
            </p:nvSpPr>
            <p:spPr bwMode="auto">
              <a:xfrm flipV="1">
                <a:off x="649" y="2478"/>
                <a:ext cx="1" cy="1628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stealth" w="lg" len="med"/>
                <a:tailEnd type="stealth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4" name="Rectangle 59"/>
              <p:cNvSpPr>
                <a:spLocks noChangeArrowheads="1"/>
              </p:cNvSpPr>
              <p:nvPr/>
            </p:nvSpPr>
            <p:spPr bwMode="auto">
              <a:xfrm>
                <a:off x="691" y="2472"/>
                <a:ext cx="57" cy="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 i="1">
                    <a:solidFill>
                      <a:srgbClr val="000000"/>
                    </a:solidFill>
                    <a:latin typeface="Times New Roman" pitchFamily="18" charset="0"/>
                  </a:rPr>
                  <a:t>y</a:t>
                </a:r>
                <a:endParaRPr lang="en-US"/>
              </a:p>
            </p:txBody>
          </p:sp>
          <p:sp>
            <p:nvSpPr>
              <p:cNvPr id="8275" name="Freeform 60"/>
              <p:cNvSpPr>
                <a:spLocks/>
              </p:cNvSpPr>
              <p:nvPr/>
            </p:nvSpPr>
            <p:spPr bwMode="auto">
              <a:xfrm>
                <a:off x="611" y="2480"/>
                <a:ext cx="68" cy="24"/>
              </a:xfrm>
              <a:custGeom>
                <a:avLst/>
                <a:gdLst>
                  <a:gd name="T0" fmla="*/ 0 w 68"/>
                  <a:gd name="T1" fmla="*/ 24 h 24"/>
                  <a:gd name="T2" fmla="*/ 34 w 68"/>
                  <a:gd name="T3" fmla="*/ 0 h 24"/>
                  <a:gd name="T4" fmla="*/ 68 w 68"/>
                  <a:gd name="T5" fmla="*/ 24 h 24"/>
                  <a:gd name="T6" fmla="*/ 0 w 68"/>
                  <a:gd name="T7" fmla="*/ 24 h 2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8"/>
                  <a:gd name="T13" fmla="*/ 0 h 24"/>
                  <a:gd name="T14" fmla="*/ 68 w 68"/>
                  <a:gd name="T15" fmla="*/ 24 h 2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8" h="24">
                    <a:moveTo>
                      <a:pt x="0" y="24"/>
                    </a:moveTo>
                    <a:lnTo>
                      <a:pt x="34" y="0"/>
                    </a:lnTo>
                    <a:lnTo>
                      <a:pt x="68" y="24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6" name="Rectangle 61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noFill/>
              <a:ln w="8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7" name="Line 63"/>
              <p:cNvSpPr>
                <a:spLocks noChangeShapeType="1"/>
              </p:cNvSpPr>
              <p:nvPr/>
            </p:nvSpPr>
            <p:spPr bwMode="auto">
              <a:xfrm>
                <a:off x="1734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8" name="Line 65"/>
              <p:cNvSpPr>
                <a:spLocks noChangeShapeType="1"/>
              </p:cNvSpPr>
              <p:nvPr/>
            </p:nvSpPr>
            <p:spPr bwMode="auto">
              <a:xfrm>
                <a:off x="2826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9" name="Line 67"/>
              <p:cNvSpPr>
                <a:spLocks noChangeShapeType="1"/>
              </p:cNvSpPr>
              <p:nvPr/>
            </p:nvSpPr>
            <p:spPr bwMode="auto">
              <a:xfrm>
                <a:off x="3915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80" name="Line 69"/>
              <p:cNvSpPr>
                <a:spLocks noChangeShapeType="1"/>
              </p:cNvSpPr>
              <p:nvPr/>
            </p:nvSpPr>
            <p:spPr bwMode="auto">
              <a:xfrm>
                <a:off x="5004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81" name="Line 72"/>
              <p:cNvSpPr>
                <a:spLocks noChangeShapeType="1"/>
              </p:cNvSpPr>
              <p:nvPr/>
            </p:nvSpPr>
            <p:spPr bwMode="auto">
              <a:xfrm>
                <a:off x="626" y="3836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82" name="Rectangle 73"/>
              <p:cNvSpPr>
                <a:spLocks noChangeArrowheads="1"/>
              </p:cNvSpPr>
              <p:nvPr/>
            </p:nvSpPr>
            <p:spPr bwMode="auto">
              <a:xfrm>
                <a:off x="470" y="3537"/>
                <a:ext cx="190" cy="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>
                    <a:solidFill>
                      <a:srgbClr val="000000"/>
                    </a:solidFill>
                    <a:latin typeface="Courier New" pitchFamily="49" charset="0"/>
                  </a:rPr>
                  <a:t>-0.5</a:t>
                </a:r>
                <a:endParaRPr lang="en-US"/>
              </a:p>
            </p:txBody>
          </p:sp>
          <p:sp>
            <p:nvSpPr>
              <p:cNvPr id="8283" name="Line 74"/>
              <p:cNvSpPr>
                <a:spLocks noChangeShapeType="1"/>
              </p:cNvSpPr>
              <p:nvPr/>
            </p:nvSpPr>
            <p:spPr bwMode="auto">
              <a:xfrm>
                <a:off x="626" y="3563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84" name="Rectangle 75"/>
              <p:cNvSpPr>
                <a:spLocks noChangeArrowheads="1"/>
              </p:cNvSpPr>
              <p:nvPr/>
            </p:nvSpPr>
            <p:spPr bwMode="auto">
              <a:xfrm>
                <a:off x="508" y="2997"/>
                <a:ext cx="152" cy="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>
                    <a:solidFill>
                      <a:srgbClr val="000000"/>
                    </a:solidFill>
                    <a:latin typeface="Courier New" pitchFamily="49" charset="0"/>
                  </a:rPr>
                  <a:t>0.5</a:t>
                </a:r>
                <a:endParaRPr lang="en-US"/>
              </a:p>
            </p:txBody>
          </p:sp>
          <p:sp>
            <p:nvSpPr>
              <p:cNvPr id="8285" name="Line 76"/>
              <p:cNvSpPr>
                <a:spLocks noChangeShapeType="1"/>
              </p:cNvSpPr>
              <p:nvPr/>
            </p:nvSpPr>
            <p:spPr bwMode="auto">
              <a:xfrm>
                <a:off x="626" y="3023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86" name="Line 78"/>
              <p:cNvSpPr>
                <a:spLocks noChangeShapeType="1"/>
              </p:cNvSpPr>
              <p:nvPr/>
            </p:nvSpPr>
            <p:spPr bwMode="auto">
              <a:xfrm>
                <a:off x="626" y="2750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87" name="Rectangle 87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noFill/>
              <a:ln w="8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sp>
          <p:nvSpPr>
            <p:cNvPr id="8215" name="Rectangle 62"/>
            <p:cNvSpPr>
              <a:spLocks noChangeArrowheads="1"/>
            </p:cNvSpPr>
            <p:nvPr/>
          </p:nvSpPr>
          <p:spPr bwMode="auto">
            <a:xfrm>
              <a:off x="1522815" y="3465698"/>
              <a:ext cx="6493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Symbol" pitchFamily="18" charset="2"/>
                </a:rPr>
                <a:t>0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8216" name="Rectangle 64"/>
            <p:cNvSpPr>
              <a:spLocks noChangeArrowheads="1"/>
            </p:cNvSpPr>
            <p:nvPr/>
          </p:nvSpPr>
          <p:spPr bwMode="auto">
            <a:xfrm>
              <a:off x="2967867" y="3400795"/>
              <a:ext cx="78458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300" b="1">
                  <a:solidFill>
                    <a:srgbClr val="FF0000"/>
                  </a:solidFill>
                  <a:latin typeface="Symbol" pitchFamily="18" charset="2"/>
                </a:rPr>
                <a:t>p</a:t>
              </a:r>
              <a:endParaRPr lang="en-US" sz="1300" b="1">
                <a:solidFill>
                  <a:srgbClr val="FF0000"/>
                </a:solidFill>
              </a:endParaRPr>
            </a:p>
          </p:txBody>
        </p:sp>
        <p:sp>
          <p:nvSpPr>
            <p:cNvPr id="8217" name="Rectangle 66"/>
            <p:cNvSpPr>
              <a:spLocks noChangeArrowheads="1"/>
            </p:cNvSpPr>
            <p:nvPr/>
          </p:nvSpPr>
          <p:spPr bwMode="auto">
            <a:xfrm>
              <a:off x="4303120" y="3493827"/>
              <a:ext cx="21428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2p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sp>
          <p:nvSpPr>
            <p:cNvPr id="8218" name="Rectangle 66"/>
            <p:cNvSpPr>
              <a:spLocks noChangeArrowheads="1"/>
            </p:cNvSpPr>
            <p:nvPr/>
          </p:nvSpPr>
          <p:spPr bwMode="auto">
            <a:xfrm>
              <a:off x="7164057" y="3480179"/>
              <a:ext cx="19208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4p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sp>
          <p:nvSpPr>
            <p:cNvPr id="8219" name="Rectangle 66"/>
            <p:cNvSpPr>
              <a:spLocks noChangeArrowheads="1"/>
            </p:cNvSpPr>
            <p:nvPr/>
          </p:nvSpPr>
          <p:spPr bwMode="auto">
            <a:xfrm>
              <a:off x="5710095" y="3452885"/>
              <a:ext cx="25397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3p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graphicFrame>
          <p:nvGraphicFramePr>
            <p:cNvPr id="3" name="Object 88"/>
            <p:cNvGraphicFramePr>
              <a:graphicFrameLocks noChangeAspect="1"/>
            </p:cNvGraphicFramePr>
            <p:nvPr/>
          </p:nvGraphicFramePr>
          <p:xfrm>
            <a:off x="2217216" y="3464737"/>
            <a:ext cx="137978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2" name="Equation" r:id="rId4" imgW="164885" imgH="317087" progId="Equation.DSMT4">
                    <p:embed/>
                  </p:oleObj>
                </mc:Choice>
                <mc:Fallback>
                  <p:oleObj name="Equation" r:id="rId4" imgW="164885" imgH="317087" progId="Equation.DSMT4">
                    <p:embed/>
                    <p:pic>
                      <p:nvPicPr>
                        <p:cNvPr id="3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7216" y="3464737"/>
                          <a:ext cx="137978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8" name="Object 88"/>
            <p:cNvGraphicFramePr>
              <a:graphicFrameLocks noChangeAspect="1"/>
            </p:cNvGraphicFramePr>
            <p:nvPr/>
          </p:nvGraphicFramePr>
          <p:xfrm>
            <a:off x="3601990" y="3465686"/>
            <a:ext cx="181265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3" name="Equation" r:id="rId6" imgW="215619" imgH="317087" progId="Equation.DSMT4">
                    <p:embed/>
                  </p:oleObj>
                </mc:Choice>
                <mc:Fallback>
                  <p:oleObj name="Equation" r:id="rId6" imgW="215619" imgH="317087" progId="Equation.DSMT4">
                    <p:embed/>
                    <p:pic>
                      <p:nvPicPr>
                        <p:cNvPr id="98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1990" y="3465686"/>
                          <a:ext cx="181265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9" name="Object 88"/>
            <p:cNvGraphicFramePr>
              <a:graphicFrameLocks noChangeAspect="1"/>
            </p:cNvGraphicFramePr>
            <p:nvPr/>
          </p:nvGraphicFramePr>
          <p:xfrm>
            <a:off x="5021357" y="3442844"/>
            <a:ext cx="192087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4" name="Equation" r:id="rId8" imgW="228501" imgH="317362" progId="Equation.DSMT4">
                    <p:embed/>
                  </p:oleObj>
                </mc:Choice>
                <mc:Fallback>
                  <p:oleObj name="Equation" r:id="rId8" imgW="228501" imgH="317362" progId="Equation.DSMT4">
                    <p:embed/>
                    <p:pic>
                      <p:nvPicPr>
                        <p:cNvPr id="99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1357" y="3442844"/>
                          <a:ext cx="192087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0" name="Object 88"/>
            <p:cNvGraphicFramePr>
              <a:graphicFrameLocks noChangeAspect="1"/>
            </p:cNvGraphicFramePr>
            <p:nvPr/>
          </p:nvGraphicFramePr>
          <p:xfrm>
            <a:off x="6457215" y="3445687"/>
            <a:ext cx="192087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5" name="Equation" r:id="rId10" imgW="228501" imgH="317362" progId="Equation.DSMT4">
                    <p:embed/>
                  </p:oleObj>
                </mc:Choice>
                <mc:Fallback>
                  <p:oleObj name="Equation" r:id="rId10" imgW="228501" imgH="317362" progId="Equation.DSMT4">
                    <p:embed/>
                    <p:pic>
                      <p:nvPicPr>
                        <p:cNvPr id="100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57215" y="3445687"/>
                          <a:ext cx="192087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135"/>
          <p:cNvGrpSpPr>
            <a:grpSpLocks/>
          </p:cNvGrpSpPr>
          <p:nvPr/>
        </p:nvGrpSpPr>
        <p:grpSpPr bwMode="auto">
          <a:xfrm flipV="1">
            <a:off x="1163638" y="1277938"/>
            <a:ext cx="5895975" cy="1049337"/>
            <a:chOff x="828596" y="1512063"/>
            <a:chExt cx="7545278" cy="1724026"/>
          </a:xfrm>
        </p:grpSpPr>
        <p:sp>
          <p:nvSpPr>
            <p:cNvPr id="8206" name="Freeform 79"/>
            <p:cNvSpPr>
              <a:spLocks/>
            </p:cNvSpPr>
            <p:nvPr/>
          </p:nvSpPr>
          <p:spPr bwMode="auto">
            <a:xfrm>
              <a:off x="828596" y="1512063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07" name="Freeform 80"/>
            <p:cNvSpPr>
              <a:spLocks/>
            </p:cNvSpPr>
            <p:nvPr/>
          </p:nvSpPr>
          <p:spPr bwMode="auto">
            <a:xfrm>
              <a:off x="1738512" y="1512063"/>
              <a:ext cx="911589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08" name="Freeform 81"/>
            <p:cNvSpPr>
              <a:spLocks/>
            </p:cNvSpPr>
            <p:nvPr/>
          </p:nvSpPr>
          <p:spPr bwMode="auto">
            <a:xfrm>
              <a:off x="2650101" y="2374076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2147483647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09" name="Freeform 82"/>
            <p:cNvSpPr>
              <a:spLocks/>
            </p:cNvSpPr>
            <p:nvPr/>
          </p:nvSpPr>
          <p:spPr bwMode="auto">
            <a:xfrm>
              <a:off x="3560017" y="2378838"/>
              <a:ext cx="911589" cy="857250"/>
            </a:xfrm>
            <a:custGeom>
              <a:avLst/>
              <a:gdLst>
                <a:gd name="T0" fmla="*/ 2147483647 w 143"/>
                <a:gd name="T1" fmla="*/ 2147483647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0" name="Freeform 83"/>
            <p:cNvSpPr>
              <a:spLocks/>
            </p:cNvSpPr>
            <p:nvPr/>
          </p:nvSpPr>
          <p:spPr bwMode="auto">
            <a:xfrm>
              <a:off x="4476624" y="151206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1" name="Freeform 84"/>
            <p:cNvSpPr>
              <a:spLocks/>
            </p:cNvSpPr>
            <p:nvPr/>
          </p:nvSpPr>
          <p:spPr bwMode="auto">
            <a:xfrm>
              <a:off x="5388212" y="1512063"/>
              <a:ext cx="909916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1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8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0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0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4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4"/>
                  </a:lnTo>
                  <a:lnTo>
                    <a:pt x="82" y="78"/>
                  </a:lnTo>
                  <a:lnTo>
                    <a:pt x="84" y="81"/>
                  </a:lnTo>
                  <a:lnTo>
                    <a:pt x="86" y="85"/>
                  </a:lnTo>
                  <a:lnTo>
                    <a:pt x="88" y="89"/>
                  </a:lnTo>
                  <a:lnTo>
                    <a:pt x="90" y="92"/>
                  </a:lnTo>
                  <a:lnTo>
                    <a:pt x="92" y="96"/>
                  </a:lnTo>
                  <a:lnTo>
                    <a:pt x="94" y="100"/>
                  </a:lnTo>
                  <a:lnTo>
                    <a:pt x="96" y="104"/>
                  </a:lnTo>
                  <a:lnTo>
                    <a:pt x="98" y="108"/>
                  </a:lnTo>
                  <a:lnTo>
                    <a:pt x="100" y="112"/>
                  </a:lnTo>
                  <a:lnTo>
                    <a:pt x="102" y="116"/>
                  </a:lnTo>
                  <a:lnTo>
                    <a:pt x="104" y="120"/>
                  </a:lnTo>
                  <a:lnTo>
                    <a:pt x="106" y="124"/>
                  </a:lnTo>
                  <a:lnTo>
                    <a:pt x="108" y="128"/>
                  </a:lnTo>
                  <a:lnTo>
                    <a:pt x="110" y="133"/>
                  </a:lnTo>
                  <a:lnTo>
                    <a:pt x="112" y="137"/>
                  </a:lnTo>
                  <a:lnTo>
                    <a:pt x="114" y="141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4"/>
                  </a:lnTo>
                  <a:lnTo>
                    <a:pt x="122" y="159"/>
                  </a:lnTo>
                  <a:lnTo>
                    <a:pt x="124" y="163"/>
                  </a:lnTo>
                  <a:lnTo>
                    <a:pt x="126" y="167"/>
                  </a:lnTo>
                  <a:lnTo>
                    <a:pt x="128" y="172"/>
                  </a:lnTo>
                  <a:lnTo>
                    <a:pt x="130" y="176"/>
                  </a:lnTo>
                  <a:lnTo>
                    <a:pt x="132" y="181"/>
                  </a:lnTo>
                  <a:lnTo>
                    <a:pt x="134" y="185"/>
                  </a:lnTo>
                  <a:lnTo>
                    <a:pt x="136" y="190"/>
                  </a:lnTo>
                  <a:lnTo>
                    <a:pt x="138" y="194"/>
                  </a:lnTo>
                  <a:lnTo>
                    <a:pt x="140" y="199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2" name="Freeform 85"/>
            <p:cNvSpPr>
              <a:spLocks/>
            </p:cNvSpPr>
            <p:nvPr/>
          </p:nvSpPr>
          <p:spPr bwMode="auto">
            <a:xfrm>
              <a:off x="6298128" y="236931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2147483647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0"/>
                  </a:moveTo>
                  <a:lnTo>
                    <a:pt x="2" y="5"/>
                  </a:lnTo>
                  <a:lnTo>
                    <a:pt x="4" y="9"/>
                  </a:lnTo>
                  <a:lnTo>
                    <a:pt x="6" y="14"/>
                  </a:lnTo>
                  <a:lnTo>
                    <a:pt x="8" y="18"/>
                  </a:lnTo>
                  <a:lnTo>
                    <a:pt x="10" y="23"/>
                  </a:lnTo>
                  <a:lnTo>
                    <a:pt x="12" y="27"/>
                  </a:lnTo>
                  <a:lnTo>
                    <a:pt x="14" y="32"/>
                  </a:lnTo>
                  <a:lnTo>
                    <a:pt x="16" y="36"/>
                  </a:lnTo>
                  <a:lnTo>
                    <a:pt x="18" y="41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4"/>
                  </a:lnTo>
                  <a:lnTo>
                    <a:pt x="26" y="58"/>
                  </a:lnTo>
                  <a:lnTo>
                    <a:pt x="28" y="63"/>
                  </a:lnTo>
                  <a:lnTo>
                    <a:pt x="30" y="67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80"/>
                  </a:lnTo>
                  <a:lnTo>
                    <a:pt x="38" y="84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8"/>
                  </a:lnTo>
                  <a:lnTo>
                    <a:pt x="52" y="112"/>
                  </a:lnTo>
                  <a:lnTo>
                    <a:pt x="54" y="116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7"/>
                  </a:lnTo>
                  <a:lnTo>
                    <a:pt x="62" y="130"/>
                  </a:lnTo>
                  <a:lnTo>
                    <a:pt x="64" y="134"/>
                  </a:lnTo>
                  <a:lnTo>
                    <a:pt x="66" y="137"/>
                  </a:lnTo>
                  <a:lnTo>
                    <a:pt x="68" y="141"/>
                  </a:lnTo>
                  <a:lnTo>
                    <a:pt x="70" y="144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5"/>
                  </a:lnTo>
                  <a:lnTo>
                    <a:pt x="86" y="168"/>
                  </a:lnTo>
                  <a:lnTo>
                    <a:pt x="88" y="170"/>
                  </a:lnTo>
                  <a:lnTo>
                    <a:pt x="90" y="173"/>
                  </a:lnTo>
                  <a:lnTo>
                    <a:pt x="92" y="175"/>
                  </a:lnTo>
                  <a:lnTo>
                    <a:pt x="94" y="178"/>
                  </a:lnTo>
                  <a:lnTo>
                    <a:pt x="96" y="180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7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2"/>
                  </a:lnTo>
                  <a:lnTo>
                    <a:pt x="110" y="194"/>
                  </a:lnTo>
                  <a:lnTo>
                    <a:pt x="112" y="195"/>
                  </a:lnTo>
                  <a:lnTo>
                    <a:pt x="114" y="197"/>
                  </a:lnTo>
                  <a:lnTo>
                    <a:pt x="116" y="198"/>
                  </a:lnTo>
                  <a:lnTo>
                    <a:pt x="118" y="200"/>
                  </a:lnTo>
                  <a:lnTo>
                    <a:pt x="120" y="201"/>
                  </a:lnTo>
                  <a:lnTo>
                    <a:pt x="122" y="202"/>
                  </a:lnTo>
                  <a:lnTo>
                    <a:pt x="124" y="203"/>
                  </a:lnTo>
                  <a:lnTo>
                    <a:pt x="126" y="204"/>
                  </a:lnTo>
                  <a:lnTo>
                    <a:pt x="128" y="205"/>
                  </a:lnTo>
                  <a:lnTo>
                    <a:pt x="130" y="205"/>
                  </a:lnTo>
                  <a:lnTo>
                    <a:pt x="132" y="206"/>
                  </a:lnTo>
                  <a:lnTo>
                    <a:pt x="134" y="207"/>
                  </a:lnTo>
                  <a:lnTo>
                    <a:pt x="136" y="207"/>
                  </a:lnTo>
                  <a:lnTo>
                    <a:pt x="138" y="207"/>
                  </a:lnTo>
                  <a:lnTo>
                    <a:pt x="140" y="208"/>
                  </a:lnTo>
                  <a:lnTo>
                    <a:pt x="142" y="208"/>
                  </a:lnTo>
                  <a:lnTo>
                    <a:pt x="143" y="208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3" name="Freeform 86"/>
            <p:cNvSpPr>
              <a:spLocks/>
            </p:cNvSpPr>
            <p:nvPr/>
          </p:nvSpPr>
          <p:spPr bwMode="auto">
            <a:xfrm>
              <a:off x="7209717" y="2016888"/>
              <a:ext cx="1164157" cy="1219200"/>
            </a:xfrm>
            <a:custGeom>
              <a:avLst/>
              <a:gdLst>
                <a:gd name="T0" fmla="*/ 2147483647 w 183"/>
                <a:gd name="T1" fmla="*/ 2147483647 h 293"/>
                <a:gd name="T2" fmla="*/ 2147483647 w 183"/>
                <a:gd name="T3" fmla="*/ 2147483647 h 293"/>
                <a:gd name="T4" fmla="*/ 2147483647 w 183"/>
                <a:gd name="T5" fmla="*/ 2147483647 h 293"/>
                <a:gd name="T6" fmla="*/ 2147483647 w 183"/>
                <a:gd name="T7" fmla="*/ 2147483647 h 293"/>
                <a:gd name="T8" fmla="*/ 2147483647 w 183"/>
                <a:gd name="T9" fmla="*/ 2147483647 h 293"/>
                <a:gd name="T10" fmla="*/ 2147483647 w 183"/>
                <a:gd name="T11" fmla="*/ 2147483647 h 293"/>
                <a:gd name="T12" fmla="*/ 2147483647 w 183"/>
                <a:gd name="T13" fmla="*/ 2147483647 h 293"/>
                <a:gd name="T14" fmla="*/ 2147483647 w 183"/>
                <a:gd name="T15" fmla="*/ 2147483647 h 293"/>
                <a:gd name="T16" fmla="*/ 2147483647 w 183"/>
                <a:gd name="T17" fmla="*/ 2147483647 h 293"/>
                <a:gd name="T18" fmla="*/ 2147483647 w 183"/>
                <a:gd name="T19" fmla="*/ 2147483647 h 293"/>
                <a:gd name="T20" fmla="*/ 2147483647 w 183"/>
                <a:gd name="T21" fmla="*/ 2147483647 h 293"/>
                <a:gd name="T22" fmla="*/ 2147483647 w 183"/>
                <a:gd name="T23" fmla="*/ 2147483647 h 293"/>
                <a:gd name="T24" fmla="*/ 2147483647 w 183"/>
                <a:gd name="T25" fmla="*/ 2147483647 h 293"/>
                <a:gd name="T26" fmla="*/ 2147483647 w 183"/>
                <a:gd name="T27" fmla="*/ 2147483647 h 293"/>
                <a:gd name="T28" fmla="*/ 2147483647 w 183"/>
                <a:gd name="T29" fmla="*/ 2147483647 h 293"/>
                <a:gd name="T30" fmla="*/ 2147483647 w 183"/>
                <a:gd name="T31" fmla="*/ 2147483647 h 293"/>
                <a:gd name="T32" fmla="*/ 2147483647 w 183"/>
                <a:gd name="T33" fmla="*/ 2147483647 h 293"/>
                <a:gd name="T34" fmla="*/ 2147483647 w 183"/>
                <a:gd name="T35" fmla="*/ 2147483647 h 293"/>
                <a:gd name="T36" fmla="*/ 2147483647 w 183"/>
                <a:gd name="T37" fmla="*/ 2147483647 h 293"/>
                <a:gd name="T38" fmla="*/ 2147483647 w 183"/>
                <a:gd name="T39" fmla="*/ 2147483647 h 293"/>
                <a:gd name="T40" fmla="*/ 2147483647 w 183"/>
                <a:gd name="T41" fmla="*/ 2147483647 h 293"/>
                <a:gd name="T42" fmla="*/ 2147483647 w 183"/>
                <a:gd name="T43" fmla="*/ 2147483647 h 293"/>
                <a:gd name="T44" fmla="*/ 2147483647 w 183"/>
                <a:gd name="T45" fmla="*/ 2147483647 h 293"/>
                <a:gd name="T46" fmla="*/ 2147483647 w 183"/>
                <a:gd name="T47" fmla="*/ 2147483647 h 293"/>
                <a:gd name="T48" fmla="*/ 2147483647 w 183"/>
                <a:gd name="T49" fmla="*/ 2147483647 h 293"/>
                <a:gd name="T50" fmla="*/ 2147483647 w 183"/>
                <a:gd name="T51" fmla="*/ 2147483647 h 293"/>
                <a:gd name="T52" fmla="*/ 2147483647 w 183"/>
                <a:gd name="T53" fmla="*/ 2147483647 h 293"/>
                <a:gd name="T54" fmla="*/ 2147483647 w 183"/>
                <a:gd name="T55" fmla="*/ 2147483647 h 293"/>
                <a:gd name="T56" fmla="*/ 2147483647 w 183"/>
                <a:gd name="T57" fmla="*/ 2147483647 h 293"/>
                <a:gd name="T58" fmla="*/ 2147483647 w 183"/>
                <a:gd name="T59" fmla="*/ 2147483647 h 293"/>
                <a:gd name="T60" fmla="*/ 2147483647 w 183"/>
                <a:gd name="T61" fmla="*/ 2147483647 h 293"/>
                <a:gd name="T62" fmla="*/ 2147483647 w 183"/>
                <a:gd name="T63" fmla="*/ 2147483647 h 293"/>
                <a:gd name="T64" fmla="*/ 2147483647 w 183"/>
                <a:gd name="T65" fmla="*/ 2147483647 h 293"/>
                <a:gd name="T66" fmla="*/ 2147483647 w 183"/>
                <a:gd name="T67" fmla="*/ 2147483647 h 293"/>
                <a:gd name="T68" fmla="*/ 2147483647 w 183"/>
                <a:gd name="T69" fmla="*/ 2147483647 h 293"/>
                <a:gd name="T70" fmla="*/ 2147483647 w 183"/>
                <a:gd name="T71" fmla="*/ 2147483647 h 293"/>
                <a:gd name="T72" fmla="*/ 2147483647 w 183"/>
                <a:gd name="T73" fmla="*/ 2147483647 h 293"/>
                <a:gd name="T74" fmla="*/ 2147483647 w 183"/>
                <a:gd name="T75" fmla="*/ 2147483647 h 293"/>
                <a:gd name="T76" fmla="*/ 2147483647 w 183"/>
                <a:gd name="T77" fmla="*/ 2147483647 h 293"/>
                <a:gd name="T78" fmla="*/ 2147483647 w 183"/>
                <a:gd name="T79" fmla="*/ 2147483647 h 293"/>
                <a:gd name="T80" fmla="*/ 2147483647 w 183"/>
                <a:gd name="T81" fmla="*/ 2147483647 h 293"/>
                <a:gd name="T82" fmla="*/ 2147483647 w 183"/>
                <a:gd name="T83" fmla="*/ 2147483647 h 293"/>
                <a:gd name="T84" fmla="*/ 2147483647 w 183"/>
                <a:gd name="T85" fmla="*/ 2147483647 h 293"/>
                <a:gd name="T86" fmla="*/ 2147483647 w 183"/>
                <a:gd name="T87" fmla="*/ 2147483647 h 293"/>
                <a:gd name="T88" fmla="*/ 2147483647 w 183"/>
                <a:gd name="T89" fmla="*/ 2147483647 h 293"/>
                <a:gd name="T90" fmla="*/ 2147483647 w 183"/>
                <a:gd name="T91" fmla="*/ 2147483647 h 29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83"/>
                <a:gd name="T139" fmla="*/ 0 h 293"/>
                <a:gd name="T140" fmla="*/ 183 w 183"/>
                <a:gd name="T141" fmla="*/ 293 h 29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83" h="293">
                  <a:moveTo>
                    <a:pt x="0" y="293"/>
                  </a:moveTo>
                  <a:lnTo>
                    <a:pt x="2" y="293"/>
                  </a:lnTo>
                  <a:lnTo>
                    <a:pt x="4" y="293"/>
                  </a:lnTo>
                  <a:lnTo>
                    <a:pt x="6" y="292"/>
                  </a:lnTo>
                  <a:lnTo>
                    <a:pt x="8" y="292"/>
                  </a:lnTo>
                  <a:lnTo>
                    <a:pt x="10" y="292"/>
                  </a:lnTo>
                  <a:lnTo>
                    <a:pt x="12" y="291"/>
                  </a:lnTo>
                  <a:lnTo>
                    <a:pt x="14" y="290"/>
                  </a:lnTo>
                  <a:lnTo>
                    <a:pt x="16" y="290"/>
                  </a:lnTo>
                  <a:lnTo>
                    <a:pt x="18" y="289"/>
                  </a:lnTo>
                  <a:lnTo>
                    <a:pt x="20" y="288"/>
                  </a:lnTo>
                  <a:lnTo>
                    <a:pt x="22" y="287"/>
                  </a:lnTo>
                  <a:lnTo>
                    <a:pt x="24" y="286"/>
                  </a:lnTo>
                  <a:lnTo>
                    <a:pt x="26" y="285"/>
                  </a:lnTo>
                  <a:lnTo>
                    <a:pt x="28" y="283"/>
                  </a:lnTo>
                  <a:lnTo>
                    <a:pt x="30" y="282"/>
                  </a:lnTo>
                  <a:lnTo>
                    <a:pt x="32" y="280"/>
                  </a:lnTo>
                  <a:lnTo>
                    <a:pt x="34" y="279"/>
                  </a:lnTo>
                  <a:lnTo>
                    <a:pt x="36" y="277"/>
                  </a:lnTo>
                  <a:lnTo>
                    <a:pt x="38" y="275"/>
                  </a:lnTo>
                  <a:lnTo>
                    <a:pt x="40" y="274"/>
                  </a:lnTo>
                  <a:lnTo>
                    <a:pt x="42" y="272"/>
                  </a:lnTo>
                  <a:lnTo>
                    <a:pt x="44" y="270"/>
                  </a:lnTo>
                  <a:lnTo>
                    <a:pt x="46" y="267"/>
                  </a:lnTo>
                  <a:lnTo>
                    <a:pt x="48" y="265"/>
                  </a:lnTo>
                  <a:lnTo>
                    <a:pt x="50" y="263"/>
                  </a:lnTo>
                  <a:lnTo>
                    <a:pt x="52" y="261"/>
                  </a:lnTo>
                  <a:lnTo>
                    <a:pt x="54" y="258"/>
                  </a:lnTo>
                  <a:lnTo>
                    <a:pt x="56" y="256"/>
                  </a:lnTo>
                  <a:lnTo>
                    <a:pt x="58" y="253"/>
                  </a:lnTo>
                  <a:lnTo>
                    <a:pt x="60" y="250"/>
                  </a:lnTo>
                  <a:lnTo>
                    <a:pt x="62" y="247"/>
                  </a:lnTo>
                  <a:lnTo>
                    <a:pt x="64" y="245"/>
                  </a:lnTo>
                  <a:lnTo>
                    <a:pt x="66" y="242"/>
                  </a:lnTo>
                  <a:lnTo>
                    <a:pt x="68" y="239"/>
                  </a:lnTo>
                  <a:lnTo>
                    <a:pt x="70" y="235"/>
                  </a:lnTo>
                  <a:lnTo>
                    <a:pt x="72" y="232"/>
                  </a:lnTo>
                  <a:lnTo>
                    <a:pt x="74" y="229"/>
                  </a:lnTo>
                  <a:lnTo>
                    <a:pt x="76" y="226"/>
                  </a:lnTo>
                  <a:lnTo>
                    <a:pt x="78" y="222"/>
                  </a:lnTo>
                  <a:lnTo>
                    <a:pt x="80" y="219"/>
                  </a:lnTo>
                  <a:lnTo>
                    <a:pt x="82" y="215"/>
                  </a:lnTo>
                  <a:lnTo>
                    <a:pt x="84" y="212"/>
                  </a:lnTo>
                  <a:lnTo>
                    <a:pt x="86" y="208"/>
                  </a:lnTo>
                  <a:lnTo>
                    <a:pt x="88" y="205"/>
                  </a:lnTo>
                  <a:lnTo>
                    <a:pt x="90" y="201"/>
                  </a:lnTo>
                  <a:lnTo>
                    <a:pt x="92" y="197"/>
                  </a:lnTo>
                  <a:lnTo>
                    <a:pt x="94" y="193"/>
                  </a:lnTo>
                  <a:lnTo>
                    <a:pt x="96" y="189"/>
                  </a:lnTo>
                  <a:lnTo>
                    <a:pt x="98" y="185"/>
                  </a:lnTo>
                  <a:lnTo>
                    <a:pt x="100" y="181"/>
                  </a:lnTo>
                  <a:lnTo>
                    <a:pt x="102" y="177"/>
                  </a:lnTo>
                  <a:lnTo>
                    <a:pt x="104" y="173"/>
                  </a:lnTo>
                  <a:lnTo>
                    <a:pt x="106" y="169"/>
                  </a:lnTo>
                  <a:lnTo>
                    <a:pt x="108" y="165"/>
                  </a:lnTo>
                  <a:lnTo>
                    <a:pt x="110" y="161"/>
                  </a:lnTo>
                  <a:lnTo>
                    <a:pt x="112" y="156"/>
                  </a:lnTo>
                  <a:lnTo>
                    <a:pt x="114" y="152"/>
                  </a:lnTo>
                  <a:lnTo>
                    <a:pt x="116" y="148"/>
                  </a:lnTo>
                  <a:lnTo>
                    <a:pt x="118" y="143"/>
                  </a:lnTo>
                  <a:lnTo>
                    <a:pt x="120" y="139"/>
                  </a:lnTo>
                  <a:lnTo>
                    <a:pt x="122" y="135"/>
                  </a:lnTo>
                  <a:lnTo>
                    <a:pt x="124" y="130"/>
                  </a:lnTo>
                  <a:lnTo>
                    <a:pt x="126" y="126"/>
                  </a:lnTo>
                  <a:lnTo>
                    <a:pt x="128" y="121"/>
                  </a:lnTo>
                  <a:lnTo>
                    <a:pt x="130" y="117"/>
                  </a:lnTo>
                  <a:lnTo>
                    <a:pt x="132" y="112"/>
                  </a:lnTo>
                  <a:lnTo>
                    <a:pt x="134" y="108"/>
                  </a:lnTo>
                  <a:lnTo>
                    <a:pt x="136" y="103"/>
                  </a:lnTo>
                  <a:lnTo>
                    <a:pt x="138" y="99"/>
                  </a:lnTo>
                  <a:lnTo>
                    <a:pt x="140" y="94"/>
                  </a:lnTo>
                  <a:lnTo>
                    <a:pt x="142" y="90"/>
                  </a:lnTo>
                  <a:lnTo>
                    <a:pt x="144" y="85"/>
                  </a:lnTo>
                  <a:lnTo>
                    <a:pt x="146" y="81"/>
                  </a:lnTo>
                  <a:lnTo>
                    <a:pt x="148" y="76"/>
                  </a:lnTo>
                  <a:lnTo>
                    <a:pt x="150" y="72"/>
                  </a:lnTo>
                  <a:lnTo>
                    <a:pt x="152" y="67"/>
                  </a:lnTo>
                  <a:lnTo>
                    <a:pt x="154" y="63"/>
                  </a:lnTo>
                  <a:lnTo>
                    <a:pt x="156" y="58"/>
                  </a:lnTo>
                  <a:lnTo>
                    <a:pt x="158" y="54"/>
                  </a:lnTo>
                  <a:lnTo>
                    <a:pt x="160" y="49"/>
                  </a:lnTo>
                  <a:lnTo>
                    <a:pt x="162" y="45"/>
                  </a:lnTo>
                  <a:lnTo>
                    <a:pt x="164" y="40"/>
                  </a:lnTo>
                  <a:lnTo>
                    <a:pt x="166" y="36"/>
                  </a:lnTo>
                  <a:lnTo>
                    <a:pt x="168" y="31"/>
                  </a:lnTo>
                  <a:lnTo>
                    <a:pt x="170" y="27"/>
                  </a:lnTo>
                  <a:lnTo>
                    <a:pt x="172" y="23"/>
                  </a:lnTo>
                  <a:lnTo>
                    <a:pt x="174" y="18"/>
                  </a:lnTo>
                  <a:lnTo>
                    <a:pt x="176" y="14"/>
                  </a:lnTo>
                  <a:lnTo>
                    <a:pt x="178" y="10"/>
                  </a:lnTo>
                  <a:lnTo>
                    <a:pt x="180" y="6"/>
                  </a:lnTo>
                  <a:lnTo>
                    <a:pt x="182" y="2"/>
                  </a:lnTo>
                  <a:lnTo>
                    <a:pt x="18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93" name="Object 6"/>
          <p:cNvGraphicFramePr>
            <a:graphicFrameLocks noChangeAspect="1"/>
          </p:cNvGraphicFramePr>
          <p:nvPr/>
        </p:nvGraphicFramePr>
        <p:xfrm>
          <a:off x="574675" y="2976563"/>
          <a:ext cx="17303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2" imgW="787058" imgH="215806" progId="Equation.DSMT4">
                  <p:embed/>
                </p:oleObj>
              </mc:Choice>
              <mc:Fallback>
                <p:oleObj name="Equation" r:id="rId12" imgW="787058" imgH="215806" progId="Equation.DSMT4">
                  <p:embed/>
                  <p:pic>
                    <p:nvPicPr>
                      <p:cNvPr id="9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2976563"/>
                        <a:ext cx="173037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6"/>
          <p:cNvGraphicFramePr>
            <a:graphicFrameLocks noChangeAspect="1"/>
          </p:cNvGraphicFramePr>
          <p:nvPr/>
        </p:nvGraphicFramePr>
        <p:xfrm>
          <a:off x="563563" y="3660775"/>
          <a:ext cx="17859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4" imgW="812447" imgH="215806" progId="Equation.DSMT4">
                  <p:embed/>
                </p:oleObj>
              </mc:Choice>
              <mc:Fallback>
                <p:oleObj name="Equation" r:id="rId14" imgW="812447" imgH="215806" progId="Equation.DSMT4">
                  <p:embed/>
                  <p:pic>
                    <p:nvPicPr>
                      <p:cNvPr id="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63" y="3660775"/>
                        <a:ext cx="1785937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ct 6"/>
          <p:cNvGraphicFramePr>
            <a:graphicFrameLocks noChangeAspect="1"/>
          </p:cNvGraphicFramePr>
          <p:nvPr/>
        </p:nvGraphicFramePr>
        <p:xfrm>
          <a:off x="574675" y="4316413"/>
          <a:ext cx="19542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6" imgW="888614" imgH="215806" progId="Equation.DSMT4">
                  <p:embed/>
                </p:oleObj>
              </mc:Choice>
              <mc:Fallback>
                <p:oleObj name="Equation" r:id="rId16" imgW="888614" imgH="215806" progId="Equation.DSMT4">
                  <p:embed/>
                  <p:pic>
                    <p:nvPicPr>
                      <p:cNvPr id="9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4316413"/>
                        <a:ext cx="1954213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7221890"/>
              </p:ext>
            </p:extLst>
          </p:nvPr>
        </p:nvGraphicFramePr>
        <p:xfrm>
          <a:off x="522288" y="5027613"/>
          <a:ext cx="20653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8" imgW="939392" imgH="215806" progId="Equation.DSMT4">
                  <p:embed/>
                </p:oleObj>
              </mc:Choice>
              <mc:Fallback>
                <p:oleObj name="Equation" r:id="rId18" imgW="939392" imgH="215806" progId="Equation.DSMT4">
                  <p:embed/>
                  <p:pic>
                    <p:nvPicPr>
                      <p:cNvPr id="9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8" y="5027613"/>
                        <a:ext cx="2065337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" name="TextBox 96"/>
          <p:cNvSpPr txBox="1"/>
          <p:nvPr/>
        </p:nvSpPr>
        <p:spPr>
          <a:xfrm>
            <a:off x="3684588" y="3098800"/>
            <a:ext cx="4737100" cy="768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The graph is a sine function with a</a:t>
            </a:r>
            <a:br>
              <a:rPr lang="en-CA" sz="2200" dirty="0">
                <a:solidFill>
                  <a:srgbClr val="FF0000"/>
                </a:solidFill>
                <a:latin typeface="+mj-lt"/>
              </a:rPr>
            </a:br>
            <a:r>
              <a:rPr lang="en-CA" sz="2200">
                <a:solidFill>
                  <a:srgbClr val="FF0000"/>
                </a:solidFill>
                <a:latin typeface="+mj-lt"/>
              </a:rPr>
              <a:t>vertical reflection</a:t>
            </a:r>
            <a:endParaRPr lang="en-CA" sz="2200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01" name="Object 6">
            <a:extLst>
              <a:ext uri="{FF2B5EF4-FFF2-40B4-BE49-F238E27FC236}">
                <a16:creationId xmlns:a16="http://schemas.microsoft.com/office/drawing/2014/main" id="{1ABF3BA0-D507-4CC8-9146-0B927BC9AF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0162456"/>
              </p:ext>
            </p:extLst>
          </p:nvPr>
        </p:nvGraphicFramePr>
        <p:xfrm>
          <a:off x="611560" y="5688013"/>
          <a:ext cx="254000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20" imgW="1155600" imgH="253800" progId="Equation.DSMT4">
                  <p:embed/>
                </p:oleObj>
              </mc:Choice>
              <mc:Fallback>
                <p:oleObj name="Equation" r:id="rId20" imgW="1155600" imgH="253800" progId="Equation.DSMT4">
                  <p:embed/>
                  <p:pic>
                    <p:nvPicPr>
                      <p:cNvPr id="101" name="Object 6">
                        <a:extLst>
                          <a:ext uri="{FF2B5EF4-FFF2-40B4-BE49-F238E27FC236}">
                            <a16:creationId xmlns:a16="http://schemas.microsoft.com/office/drawing/2014/main" id="{1ABF3BA0-D507-4CC8-9146-0B927BC9AF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5688013"/>
                        <a:ext cx="2540000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5178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8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1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9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99425" cy="511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Review: Tangent Function &amp; Tangent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11175" y="865188"/>
            <a:ext cx="8128000" cy="1473200"/>
          </a:xfrm>
        </p:spPr>
        <p:txBody>
          <a:bodyPr/>
          <a:lstStyle/>
          <a:p>
            <a:r>
              <a:rPr lang="en-CA"/>
              <a:t>SOH-CAH-TOA</a:t>
            </a:r>
          </a:p>
          <a:p>
            <a:r>
              <a:rPr lang="en-CA"/>
              <a:t>Using the ratio of opposite over adjacent, we can show that the tangent function is also sine over cosine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698500" y="2413000"/>
          <a:ext cx="2024063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4" imgW="812447" imgH="457002" progId="Equation.DSMT4">
                  <p:embed/>
                </p:oleObj>
              </mc:Choice>
              <mc:Fallback>
                <p:oleObj name="Equation" r:id="rId4" imgW="812447" imgH="457002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2413000"/>
                        <a:ext cx="2024063" cy="1139825"/>
                      </a:xfrm>
                      <a:prstGeom prst="rect">
                        <a:avLst/>
                      </a:prstGeom>
                      <a:noFill/>
                      <a:ln w="222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3386138" y="2552700"/>
          <a:ext cx="188912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6" imgW="939392" imgH="431613" progId="Equation.DSMT4">
                  <p:embed/>
                </p:oleObj>
              </mc:Choice>
              <mc:Fallback>
                <p:oleObj name="Equation" r:id="rId6" imgW="939392" imgH="431613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138" y="2552700"/>
                        <a:ext cx="1889125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22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437063" y="2622550"/>
          <a:ext cx="7143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8" imgW="355446" imgH="190417" progId="Equation.DSMT4">
                  <p:embed/>
                </p:oleObj>
              </mc:Choice>
              <mc:Fallback>
                <p:oleObj name="Equation" r:id="rId8" imgW="355446" imgH="190417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063" y="2622550"/>
                        <a:ext cx="71437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22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4411663" y="2981325"/>
          <a:ext cx="76517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10" imgW="380670" imgH="177646" progId="Equation.DSMT4">
                  <p:embed/>
                </p:oleObj>
              </mc:Choice>
              <mc:Fallback>
                <p:oleObj name="Equation" r:id="rId10" imgW="380670" imgH="177646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1663" y="2981325"/>
                        <a:ext cx="765175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22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4464050" y="2312988"/>
          <a:ext cx="57785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12" imgW="317362" imgH="457002" progId="Equation.DSMT4">
                  <p:embed/>
                </p:oleObj>
              </mc:Choice>
              <mc:Fallback>
                <p:oleObj name="Equation" r:id="rId12" imgW="317362" imgH="457002" progId="Equation.DSMT4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050" y="2312988"/>
                        <a:ext cx="57785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22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4510088" y="3011488"/>
          <a:ext cx="525462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14" imgW="317362" imgH="457002" progId="Equation.DSMT4">
                  <p:embed/>
                </p:oleObj>
              </mc:Choice>
              <mc:Fallback>
                <p:oleObj name="Equation" r:id="rId14" imgW="317362" imgH="457002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088" y="3011488"/>
                        <a:ext cx="525462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22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4422775" y="2606675"/>
          <a:ext cx="738188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16" imgW="291847" imgH="164957" progId="Equation.DSMT4">
                  <p:embed/>
                </p:oleObj>
              </mc:Choice>
              <mc:Fallback>
                <p:oleObj name="Equation" r:id="rId16" imgW="291847" imgH="164957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2775" y="2606675"/>
                        <a:ext cx="738188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22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4462463" y="3043238"/>
          <a:ext cx="6334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18" imgW="266353" imgH="215619" progId="Equation.DSMT4">
                  <p:embed/>
                </p:oleObj>
              </mc:Choice>
              <mc:Fallback>
                <p:oleObj name="Equation" r:id="rId18" imgW="266353" imgH="215619" progId="Equation.DSMT4">
                  <p:embed/>
                  <p:pic>
                    <p:nvPicPr>
                      <p:cNvPr id="1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463" y="3043238"/>
                        <a:ext cx="633412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22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/>
          <p:cNvGraphicFramePr>
            <a:graphicFrameLocks noChangeAspect="1"/>
          </p:cNvGraphicFramePr>
          <p:nvPr/>
        </p:nvGraphicFramePr>
        <p:xfrm>
          <a:off x="4451350" y="2590800"/>
          <a:ext cx="7159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20" imgW="355446" imgH="190417" progId="Equation.DSMT4">
                  <p:embed/>
                </p:oleObj>
              </mc:Choice>
              <mc:Fallback>
                <p:oleObj name="Equation" r:id="rId20" imgW="355446" imgH="190417" progId="Equation.DSMT4">
                  <p:embed/>
                  <p:pic>
                    <p:nvPicPr>
                      <p:cNvPr id="1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1350" y="2590800"/>
                        <a:ext cx="7159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22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1"/>
          <p:cNvGraphicFramePr>
            <a:graphicFrameLocks noChangeAspect="1"/>
          </p:cNvGraphicFramePr>
          <p:nvPr/>
        </p:nvGraphicFramePr>
        <p:xfrm>
          <a:off x="4440238" y="3024188"/>
          <a:ext cx="7683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22" imgW="380670" imgH="177646" progId="Equation.DSMT4">
                  <p:embed/>
                </p:oleObj>
              </mc:Choice>
              <mc:Fallback>
                <p:oleObj name="Equation" r:id="rId22" imgW="380670" imgH="177646" progId="Equation.DSMT4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8" y="3024188"/>
                        <a:ext cx="768350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22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343275" y="2401888"/>
            <a:ext cx="2006600" cy="1146175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4489450" y="2743200"/>
            <a:ext cx="519113" cy="1635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478338" y="3427413"/>
            <a:ext cx="519112" cy="1635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2"/>
          <p:cNvGraphicFramePr>
            <a:graphicFrameLocks noChangeAspect="1"/>
          </p:cNvGraphicFramePr>
          <p:nvPr/>
        </p:nvGraphicFramePr>
        <p:xfrm>
          <a:off x="5740400" y="2825750"/>
          <a:ext cx="12398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24" imgW="520248" imgH="177646" progId="Equation.DSMT4">
                  <p:embed/>
                </p:oleObj>
              </mc:Choice>
              <mc:Fallback>
                <p:oleObj name="Equation" r:id="rId24" imgW="520248" imgH="177646" progId="Equation.DSMT4">
                  <p:embed/>
                  <p:pic>
                    <p:nvPicPr>
                      <p:cNvPr id="1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0400" y="2825750"/>
                        <a:ext cx="1239838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487363" y="3748088"/>
            <a:ext cx="8126412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400" dirty="0">
                <a:latin typeface="+mn-lt"/>
              </a:rPr>
              <a:t>A tangent line is a line that crosses a circle at only one point</a:t>
            </a:r>
          </a:p>
        </p:txBody>
      </p:sp>
      <p:sp>
        <p:nvSpPr>
          <p:cNvPr id="21" name="Oval 20"/>
          <p:cNvSpPr/>
          <p:nvPr/>
        </p:nvSpPr>
        <p:spPr>
          <a:xfrm>
            <a:off x="1744663" y="4824413"/>
            <a:ext cx="1260475" cy="12588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1643063" y="5597525"/>
            <a:ext cx="1874837" cy="93980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2670175" y="5988050"/>
            <a:ext cx="50800" cy="44450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TextBox 9"/>
          <p:cNvSpPr txBox="1">
            <a:spLocks noChangeArrowheads="1"/>
          </p:cNvSpPr>
          <p:nvPr/>
        </p:nvSpPr>
        <p:spPr bwMode="auto">
          <a:xfrm>
            <a:off x="4225925" y="4967288"/>
            <a:ext cx="16240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Tangent Line</a:t>
            </a:r>
          </a:p>
        </p:txBody>
      </p:sp>
      <p:sp>
        <p:nvSpPr>
          <p:cNvPr id="25" name="TextBox 10"/>
          <p:cNvSpPr txBox="1">
            <a:spLocks noChangeArrowheads="1"/>
          </p:cNvSpPr>
          <p:nvPr/>
        </p:nvSpPr>
        <p:spPr bwMode="auto">
          <a:xfrm>
            <a:off x="4262438" y="5554663"/>
            <a:ext cx="21066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Point of Tangency</a:t>
            </a:r>
          </a:p>
        </p:txBody>
      </p:sp>
      <p:sp>
        <p:nvSpPr>
          <p:cNvPr id="26" name="Freeform 25"/>
          <p:cNvSpPr/>
          <p:nvPr/>
        </p:nvSpPr>
        <p:spPr>
          <a:xfrm>
            <a:off x="3375025" y="4799013"/>
            <a:ext cx="947738" cy="847725"/>
          </a:xfrm>
          <a:custGeom>
            <a:avLst/>
            <a:gdLst>
              <a:gd name="connsiteX0" fmla="*/ 946298 w 946298"/>
              <a:gd name="connsiteY0" fmla="*/ 349101 h 848832"/>
              <a:gd name="connsiteX1" fmla="*/ 244549 w 946298"/>
              <a:gd name="connsiteY1" fmla="*/ 83288 h 848832"/>
              <a:gd name="connsiteX2" fmla="*/ 0 w 946298"/>
              <a:gd name="connsiteY2" fmla="*/ 848832 h 848832"/>
              <a:gd name="connsiteX3" fmla="*/ 0 w 946298"/>
              <a:gd name="connsiteY3" fmla="*/ 848832 h 84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6298" h="848832">
                <a:moveTo>
                  <a:pt x="946298" y="349101"/>
                </a:moveTo>
                <a:cubicBezTo>
                  <a:pt x="674281" y="174550"/>
                  <a:pt x="402265" y="0"/>
                  <a:pt x="244549" y="83288"/>
                </a:cubicBezTo>
                <a:cubicBezTo>
                  <a:pt x="86833" y="166576"/>
                  <a:pt x="0" y="848832"/>
                  <a:pt x="0" y="848832"/>
                </a:cubicBezTo>
                <a:lnTo>
                  <a:pt x="0" y="848832"/>
                </a:lnTo>
              </a:path>
            </a:pathLst>
          </a:custGeom>
          <a:ln w="2222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Freeform 26"/>
          <p:cNvSpPr/>
          <p:nvPr/>
        </p:nvSpPr>
        <p:spPr>
          <a:xfrm>
            <a:off x="2716213" y="5686425"/>
            <a:ext cx="1595437" cy="838200"/>
          </a:xfrm>
          <a:custGeom>
            <a:avLst/>
            <a:gdLst>
              <a:gd name="connsiteX0" fmla="*/ 1594884 w 1594884"/>
              <a:gd name="connsiteY0" fmla="*/ 77972 h 838200"/>
              <a:gd name="connsiteX1" fmla="*/ 1169582 w 1594884"/>
              <a:gd name="connsiteY1" fmla="*/ 120502 h 838200"/>
              <a:gd name="connsiteX2" fmla="*/ 1180214 w 1594884"/>
              <a:gd name="connsiteY2" fmla="*/ 800986 h 838200"/>
              <a:gd name="connsiteX3" fmla="*/ 0 w 1594884"/>
              <a:gd name="connsiteY3" fmla="*/ 343786 h 838200"/>
              <a:gd name="connsiteX4" fmla="*/ 0 w 1594884"/>
              <a:gd name="connsiteY4" fmla="*/ 343786 h 83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4884" h="838200">
                <a:moveTo>
                  <a:pt x="1594884" y="77972"/>
                </a:moveTo>
                <a:cubicBezTo>
                  <a:pt x="1416789" y="38986"/>
                  <a:pt x="1238694" y="0"/>
                  <a:pt x="1169582" y="120502"/>
                </a:cubicBezTo>
                <a:cubicBezTo>
                  <a:pt x="1100470" y="241004"/>
                  <a:pt x="1375144" y="763772"/>
                  <a:pt x="1180214" y="800986"/>
                </a:cubicBezTo>
                <a:cubicBezTo>
                  <a:pt x="985284" y="838200"/>
                  <a:pt x="0" y="343786"/>
                  <a:pt x="0" y="343786"/>
                </a:cubicBezTo>
                <a:lnTo>
                  <a:pt x="0" y="343786"/>
                </a:lnTo>
              </a:path>
            </a:pathLst>
          </a:custGeom>
          <a:ln w="25400">
            <a:solidFill>
              <a:srgbClr val="7030A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5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6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534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23" grpId="0" animBg="1"/>
      <p:bldP spid="24" grpId="0"/>
      <p:bldP spid="25" grpId="0"/>
      <p:bldP spid="26" grpId="0" animBg="1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35875" cy="571500"/>
          </a:xfrm>
        </p:spPr>
        <p:txBody>
          <a:bodyPr/>
          <a:lstStyle/>
          <a:p>
            <a:pPr>
              <a:defRPr/>
            </a:pPr>
            <a:r>
              <a:rPr lang="en-CA" sz="2700" dirty="0"/>
              <a:t>VIII) Tangent Functions and Unit Circles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6950"/>
            <a:ext cx="8140700" cy="5476875"/>
          </a:xfrm>
        </p:spPr>
        <p:txBody>
          <a:bodyPr/>
          <a:lstStyle/>
          <a:p>
            <a:r>
              <a:rPr lang="en-CA" sz="2200"/>
              <a:t>There are two ways to relate the tangent function with an unit circle</a:t>
            </a:r>
            <a:br>
              <a:rPr lang="en-CA" sz="2200"/>
            </a:br>
            <a:endParaRPr lang="en-CA" sz="2200"/>
          </a:p>
          <a:p>
            <a:pPr>
              <a:buFont typeface="Wingdings" pitchFamily="2" charset="2"/>
              <a:buNone/>
            </a:pPr>
            <a:r>
              <a:rPr lang="en-CA" sz="2200"/>
              <a:t>1</a:t>
            </a:r>
            <a:r>
              <a:rPr lang="en-CA" sz="2200" baseline="30000"/>
              <a:t>st</a:t>
            </a:r>
            <a:r>
              <a:rPr lang="en-CA" sz="2200"/>
              <a:t> Method</a:t>
            </a:r>
          </a:p>
          <a:p>
            <a:r>
              <a:rPr lang="en-CA" sz="2200"/>
              <a:t>The tangent function can be defined as the y-coordinate of Point P, divided by its x-coordinate</a:t>
            </a:r>
          </a:p>
          <a:p>
            <a:endParaRPr lang="en-CA" sz="2200"/>
          </a:p>
          <a:p>
            <a:endParaRPr lang="en-CA" sz="2200"/>
          </a:p>
          <a:p>
            <a:endParaRPr lang="en-CA" sz="2200"/>
          </a:p>
          <a:p>
            <a:pPr>
              <a:buFont typeface="Wingdings" pitchFamily="2" charset="2"/>
              <a:buNone/>
            </a:pPr>
            <a:r>
              <a:rPr lang="en-CA" sz="2200"/>
              <a:t>2</a:t>
            </a:r>
            <a:r>
              <a:rPr lang="en-CA" sz="2200" baseline="30000"/>
              <a:t>nd</a:t>
            </a:r>
            <a:r>
              <a:rPr lang="en-CA" sz="2200"/>
              <a:t> Method</a:t>
            </a:r>
          </a:p>
          <a:p>
            <a:r>
              <a:rPr lang="en-CA" sz="2200"/>
              <a:t>The tangent function can be defined as the y-coordinate of the extension of the terminal arm on a vertical tangent line</a:t>
            </a: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2638425" y="3451225"/>
          <a:ext cx="174307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4" imgW="1028254" imgH="431613" progId="Equation.DSMT4">
                  <p:embed/>
                </p:oleObj>
              </mc:Choice>
              <mc:Fallback>
                <p:oleObj name="Equation" r:id="rId4" imgW="1028254" imgH="431613" progId="Equation.DSMT4">
                  <p:embed/>
                  <p:pic>
                    <p:nvPicPr>
                      <p:cNvPr id="225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8425" y="3451225"/>
                        <a:ext cx="1743075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4497388" y="3467100"/>
          <a:ext cx="1741487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6" imgW="1028254" imgH="431613" progId="Equation.DSMT4">
                  <p:embed/>
                </p:oleObj>
              </mc:Choice>
              <mc:Fallback>
                <p:oleObj name="Equation" r:id="rId6" imgW="1028254" imgH="431613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7388" y="3467100"/>
                        <a:ext cx="1741487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516438" y="3878263"/>
          <a:ext cx="1677987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8" imgW="990170" imgH="190417" progId="Equation.DSMT4">
                  <p:embed/>
                </p:oleObj>
              </mc:Choice>
              <mc:Fallback>
                <p:oleObj name="Equation" r:id="rId8" imgW="990170" imgH="190417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438" y="3878263"/>
                        <a:ext cx="1677987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552700" y="3370263"/>
            <a:ext cx="3752850" cy="955675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5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0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663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99388" cy="625475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IX) Tangent = Y-Coordinate / X-Coordinate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57713"/>
            <a:ext cx="8196263" cy="2211387"/>
          </a:xfrm>
        </p:spPr>
        <p:txBody>
          <a:bodyPr/>
          <a:lstStyle/>
          <a:p>
            <a:r>
              <a:rPr lang="en-CA"/>
              <a:t>The tangent function is the ratio of the Y-coordinate over the X-coordinate</a:t>
            </a:r>
          </a:p>
          <a:p>
            <a:r>
              <a:rPr lang="en-CA"/>
              <a:t>As we rotate the around the unit circle, the ratio changes according to the angle in standard position 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336550" y="2312988"/>
            <a:ext cx="2879725" cy="1587"/>
          </a:xfrm>
          <a:prstGeom prst="straightConnector1">
            <a:avLst/>
          </a:prstGeom>
          <a:ln w="3175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300037" y="2301876"/>
            <a:ext cx="2879725" cy="0"/>
          </a:xfrm>
          <a:prstGeom prst="straightConnector1">
            <a:avLst/>
          </a:prstGeom>
          <a:ln w="34925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668338" y="1243013"/>
            <a:ext cx="2160587" cy="2160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pSp>
        <p:nvGrpSpPr>
          <p:cNvPr id="7" name="Group 71"/>
          <p:cNvGrpSpPr>
            <a:grpSpLocks/>
          </p:cNvGrpSpPr>
          <p:nvPr/>
        </p:nvGrpSpPr>
        <p:grpSpPr bwMode="auto">
          <a:xfrm>
            <a:off x="649288" y="2306638"/>
            <a:ext cx="2189162" cy="6350"/>
            <a:chOff x="2517228" y="5055476"/>
            <a:chExt cx="2188841" cy="5255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3626727" y="5060731"/>
              <a:ext cx="1079342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2517228" y="5055476"/>
              <a:ext cx="1079342" cy="0"/>
            </a:xfrm>
            <a:prstGeom prst="straightConnector1">
              <a:avLst/>
            </a:prstGeom>
            <a:ln w="31750">
              <a:solidFill>
                <a:schemeClr val="bg1">
                  <a:alpha val="54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Oval 9"/>
          <p:cNvSpPr/>
          <p:nvPr/>
        </p:nvSpPr>
        <p:spPr>
          <a:xfrm>
            <a:off x="2784475" y="2238375"/>
            <a:ext cx="109538" cy="1222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2862263" y="2349500"/>
          <a:ext cx="481012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4" imgW="355292" imgH="253780" progId="Equation.DSMT4">
                  <p:embed/>
                </p:oleObj>
              </mc:Choice>
              <mc:Fallback>
                <p:oleObj name="Equation" r:id="rId4" imgW="355292" imgH="2537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2263" y="2349500"/>
                        <a:ext cx="481012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3881438" y="1133475"/>
          <a:ext cx="1100137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6" imgW="634449" imgH="177646" progId="Equation.DSMT4">
                  <p:embed/>
                </p:oleObj>
              </mc:Choice>
              <mc:Fallback>
                <p:oleObj name="Equation" r:id="rId6" imgW="634449" imgH="177646" progId="Equation.DSMT4">
                  <p:embed/>
                  <p:pic>
                    <p:nvPicPr>
                      <p:cNvPr id="1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1438" y="1133475"/>
                        <a:ext cx="1100137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5151438" y="952500"/>
          <a:ext cx="119380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8" imgW="837836" imgH="431613" progId="Equation.DSMT4">
                  <p:embed/>
                </p:oleObj>
              </mc:Choice>
              <mc:Fallback>
                <p:oleObj name="Equation" r:id="rId8" imgW="837836" imgH="431613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1438" y="952500"/>
                        <a:ext cx="1193800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/>
        </p:nvGraphicFramePr>
        <p:xfrm>
          <a:off x="6551613" y="1116013"/>
          <a:ext cx="441325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10" imgW="253670" imgH="177569" progId="Equation.DSMT4">
                  <p:embed/>
                </p:oleObj>
              </mc:Choice>
              <mc:Fallback>
                <p:oleObj name="Equation" r:id="rId10" imgW="253670" imgH="177569" progId="Equation.DSMT4">
                  <p:embed/>
                  <p:pic>
                    <p:nvPicPr>
                      <p:cNvPr id="1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1613" y="1116013"/>
                        <a:ext cx="441325" cy="306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3824288" y="1700213"/>
          <a:ext cx="1319212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12" imgW="761669" imgH="241195" progId="Equation.DSMT4">
                  <p:embed/>
                </p:oleObj>
              </mc:Choice>
              <mc:Fallback>
                <p:oleObj name="Equation" r:id="rId12" imgW="761669" imgH="241195" progId="Equation.DSMT4">
                  <p:embed/>
                  <p:pic>
                    <p:nvPicPr>
                      <p:cNvPr id="1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288" y="1700213"/>
                        <a:ext cx="1319212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5221288" y="1630363"/>
          <a:ext cx="13573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14" imgW="952500" imgH="457200" progId="Equation.DSMT4">
                  <p:embed/>
                </p:oleObj>
              </mc:Choice>
              <mc:Fallback>
                <p:oleObj name="Equation" r:id="rId14" imgW="952500" imgH="457200" progId="Equation.DSMT4">
                  <p:embed/>
                  <p:pic>
                    <p:nvPicPr>
                      <p:cNvPr id="1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1288" y="1630363"/>
                        <a:ext cx="135731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Isosceles Triangle 17"/>
          <p:cNvSpPr/>
          <p:nvPr/>
        </p:nvSpPr>
        <p:spPr>
          <a:xfrm flipH="1">
            <a:off x="1733550" y="1787525"/>
            <a:ext cx="982663" cy="512763"/>
          </a:xfrm>
          <a:prstGeom prst="triangle">
            <a:avLst>
              <a:gd name="adj" fmla="val 0"/>
            </a:avLst>
          </a:prstGeom>
          <a:solidFill>
            <a:srgbClr val="00B0F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2636838" y="1722438"/>
            <a:ext cx="107950" cy="1222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0" name="Object 8"/>
          <p:cNvGraphicFramePr>
            <a:graphicFrameLocks noChangeAspect="1"/>
          </p:cNvGraphicFramePr>
          <p:nvPr/>
        </p:nvGraphicFramePr>
        <p:xfrm>
          <a:off x="1949450" y="2024063"/>
          <a:ext cx="333375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16" imgW="253890" imgH="241195" progId="Equation.DSMT4">
                  <p:embed/>
                </p:oleObj>
              </mc:Choice>
              <mc:Fallback>
                <p:oleObj name="Equation" r:id="rId16" imgW="253890" imgH="241195" progId="Equation.DSMT4">
                  <p:embed/>
                  <p:pic>
                    <p:nvPicPr>
                      <p:cNvPr id="2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450" y="2024063"/>
                        <a:ext cx="333375" cy="315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9"/>
          <p:cNvGraphicFramePr>
            <a:graphicFrameLocks noChangeAspect="1"/>
          </p:cNvGraphicFramePr>
          <p:nvPr/>
        </p:nvGraphicFramePr>
        <p:xfrm>
          <a:off x="3827463" y="2438400"/>
          <a:ext cx="1319212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18" imgW="761669" imgH="241195" progId="Equation.DSMT4">
                  <p:embed/>
                </p:oleObj>
              </mc:Choice>
              <mc:Fallback>
                <p:oleObj name="Equation" r:id="rId18" imgW="761669" imgH="241195" progId="Equation.DSMT4">
                  <p:embed/>
                  <p:pic>
                    <p:nvPicPr>
                      <p:cNvPr id="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7463" y="2438400"/>
                        <a:ext cx="1319212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/>
        </p:nvGraphicFramePr>
        <p:xfrm>
          <a:off x="5230813" y="2349500"/>
          <a:ext cx="115887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20" imgW="812447" imgH="431613" progId="Equation.DSMT4">
                  <p:embed/>
                </p:oleObj>
              </mc:Choice>
              <mc:Fallback>
                <p:oleObj name="Equation" r:id="rId20" imgW="812447" imgH="431613" progId="Equation.DSMT4">
                  <p:embed/>
                  <p:pic>
                    <p:nvPicPr>
                      <p:cNvPr id="2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0813" y="2349500"/>
                        <a:ext cx="1158875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1"/>
          <p:cNvGraphicFramePr>
            <a:graphicFrameLocks noChangeAspect="1"/>
          </p:cNvGraphicFramePr>
          <p:nvPr/>
        </p:nvGraphicFramePr>
        <p:xfrm>
          <a:off x="6456363" y="2476500"/>
          <a:ext cx="461962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22" imgW="228501" imgH="165028" progId="Equation.DSMT4">
                  <p:embed/>
                </p:oleObj>
              </mc:Choice>
              <mc:Fallback>
                <p:oleObj name="Equation" r:id="rId22" imgW="228501" imgH="165028" progId="Equation.DSMT4">
                  <p:embed/>
                  <p:pic>
                    <p:nvPicPr>
                      <p:cNvPr id="2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3" y="2476500"/>
                        <a:ext cx="461962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3787775" y="3165475"/>
          <a:ext cx="13192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24" imgW="761669" imgH="241195" progId="Equation.DSMT4">
                  <p:embed/>
                </p:oleObj>
              </mc:Choice>
              <mc:Fallback>
                <p:oleObj name="Equation" r:id="rId24" imgW="761669" imgH="241195" progId="Equation.DSMT4">
                  <p:embed/>
                  <p:pic>
                    <p:nvPicPr>
                      <p:cNvPr id="30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775" y="3165475"/>
                        <a:ext cx="13192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5130800" y="3054350"/>
          <a:ext cx="13573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26" imgW="952500" imgH="457200" progId="Equation.DSMT4">
                  <p:embed/>
                </p:oleObj>
              </mc:Choice>
              <mc:Fallback>
                <p:oleObj name="Equation" r:id="rId26" imgW="952500" imgH="457200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3054350"/>
                        <a:ext cx="1357313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6499225" y="3086100"/>
          <a:ext cx="7429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28" imgW="368300" imgH="241300" progId="Equation.DSMT4">
                  <p:embed/>
                </p:oleObj>
              </mc:Choice>
              <mc:Fallback>
                <p:oleObj name="Equation" r:id="rId28" imgW="368300" imgH="241300" progId="Equation.DSMT4">
                  <p:embed/>
                  <p:pic>
                    <p:nvPicPr>
                      <p:cNvPr id="30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9225" y="3086100"/>
                        <a:ext cx="7429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3803650" y="3944938"/>
          <a:ext cx="131921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30" imgW="761669" imgH="241195" progId="Equation.DSMT4">
                  <p:embed/>
                </p:oleObj>
              </mc:Choice>
              <mc:Fallback>
                <p:oleObj name="Equation" r:id="rId30" imgW="761669" imgH="241195" progId="Equation.DSMT4">
                  <p:embed/>
                  <p:pic>
                    <p:nvPicPr>
                      <p:cNvPr id="30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3944938"/>
                        <a:ext cx="1319213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5241925" y="3868738"/>
          <a:ext cx="1193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32" imgW="837836" imgH="431613" progId="Equation.DSMT4">
                  <p:embed/>
                </p:oleObj>
              </mc:Choice>
              <mc:Fallback>
                <p:oleObj name="Equation" r:id="rId32" imgW="837836" imgH="431613" progId="Equation.DSMT4">
                  <p:embed/>
                  <p:pic>
                    <p:nvPicPr>
                      <p:cNvPr id="30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1925" y="3868738"/>
                        <a:ext cx="1193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6434138" y="3954463"/>
          <a:ext cx="1150937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34" imgW="571252" imgH="215806" progId="Equation.DSMT4">
                  <p:embed/>
                </p:oleObj>
              </mc:Choice>
              <mc:Fallback>
                <p:oleObj name="Equation" r:id="rId34" imgW="571252" imgH="215806" progId="Equation.DSMT4">
                  <p:embed/>
                  <p:pic>
                    <p:nvPicPr>
                      <p:cNvPr id="308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4138" y="3954463"/>
                        <a:ext cx="1150937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8"/>
          <p:cNvGraphicFramePr>
            <a:graphicFrameLocks noChangeAspect="1"/>
          </p:cNvGraphicFramePr>
          <p:nvPr/>
        </p:nvGraphicFramePr>
        <p:xfrm>
          <a:off x="1930400" y="2006600"/>
          <a:ext cx="3492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36" imgW="266469" imgH="241091" progId="Equation.DSMT4">
                  <p:embed/>
                </p:oleObj>
              </mc:Choice>
              <mc:Fallback>
                <p:oleObj name="Equation" r:id="rId36" imgW="266469" imgH="241091" progId="Equation.DSMT4">
                  <p:embed/>
                  <p:pic>
                    <p:nvPicPr>
                      <p:cNvPr id="3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006600"/>
                        <a:ext cx="349250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1801813" y="1995488"/>
          <a:ext cx="349250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38" imgW="266469" imgH="241091" progId="Equation.DSMT4">
                  <p:embed/>
                </p:oleObj>
              </mc:Choice>
              <mc:Fallback>
                <p:oleObj name="Equation" r:id="rId38" imgW="266469" imgH="241091" progId="Equation.DSMT4">
                  <p:embed/>
                  <p:pic>
                    <p:nvPicPr>
                      <p:cNvPr id="309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1813" y="1995488"/>
                        <a:ext cx="349250" cy="315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/>
        </p:nvGraphicFramePr>
        <p:xfrm>
          <a:off x="1757363" y="1997075"/>
          <a:ext cx="33337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40" imgW="253890" imgH="241195" progId="Equation.DSMT4">
                  <p:embed/>
                </p:oleObj>
              </mc:Choice>
              <mc:Fallback>
                <p:oleObj name="Equation" r:id="rId40" imgW="253890" imgH="241195" progId="Equation.DSMT4">
                  <p:embed/>
                  <p:pic>
                    <p:nvPicPr>
                      <p:cNvPr id="309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7363" y="1997075"/>
                        <a:ext cx="333375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Isosceles Triangle 32"/>
          <p:cNvSpPr/>
          <p:nvPr/>
        </p:nvSpPr>
        <p:spPr>
          <a:xfrm rot="16200000">
            <a:off x="1753394" y="1527969"/>
            <a:ext cx="763587" cy="777875"/>
          </a:xfrm>
          <a:prstGeom prst="triangle">
            <a:avLst>
              <a:gd name="adj" fmla="val 0"/>
            </a:avLst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34" name="Isosceles Triangle 33"/>
          <p:cNvSpPr/>
          <p:nvPr/>
        </p:nvSpPr>
        <p:spPr>
          <a:xfrm rot="16200000">
            <a:off x="1546225" y="1574800"/>
            <a:ext cx="949325" cy="530225"/>
          </a:xfrm>
          <a:prstGeom prst="triangle">
            <a:avLst>
              <a:gd name="adj" fmla="val 0"/>
            </a:avLst>
          </a:prstGeom>
          <a:solidFill>
            <a:srgbClr val="00B0F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" name="Oval 34"/>
          <p:cNvSpPr/>
          <p:nvPr/>
        </p:nvSpPr>
        <p:spPr>
          <a:xfrm>
            <a:off x="2447925" y="1477963"/>
            <a:ext cx="109538" cy="123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1746250" y="2347913"/>
            <a:ext cx="963613" cy="6350"/>
          </a:xfrm>
          <a:prstGeom prst="straightConnector1">
            <a:avLst/>
          </a:prstGeom>
          <a:ln w="22225">
            <a:solidFill>
              <a:srgbClr val="7030A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6200000" flipV="1">
            <a:off x="2466182" y="2008981"/>
            <a:ext cx="533400" cy="7937"/>
          </a:xfrm>
          <a:prstGeom prst="straightConnector1">
            <a:avLst/>
          </a:prstGeom>
          <a:ln w="22225">
            <a:solidFill>
              <a:srgbClr val="7030A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21"/>
          <p:cNvGraphicFramePr>
            <a:graphicFrameLocks noChangeAspect="1"/>
          </p:cNvGraphicFramePr>
          <p:nvPr/>
        </p:nvGraphicFramePr>
        <p:xfrm>
          <a:off x="2005013" y="2346325"/>
          <a:ext cx="315912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42" imgW="241195" imgH="241195" progId="Equation.DSMT4">
                  <p:embed/>
                </p:oleObj>
              </mc:Choice>
              <mc:Fallback>
                <p:oleObj name="Equation" r:id="rId42" imgW="241195" imgH="241195" progId="Equation.DSMT4">
                  <p:embed/>
                  <p:pic>
                    <p:nvPicPr>
                      <p:cNvPr id="4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5013" y="2346325"/>
                        <a:ext cx="315912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2"/>
          <p:cNvGraphicFramePr>
            <a:graphicFrameLocks noChangeAspect="1"/>
          </p:cNvGraphicFramePr>
          <p:nvPr/>
        </p:nvGraphicFramePr>
        <p:xfrm>
          <a:off x="2803525" y="1939925"/>
          <a:ext cx="133350" cy="21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44" imgW="101468" imgH="164885" progId="Equation.DSMT4">
                  <p:embed/>
                </p:oleObj>
              </mc:Choice>
              <mc:Fallback>
                <p:oleObj name="Equation" r:id="rId44" imgW="101468" imgH="164885" progId="Equation.DSMT4">
                  <p:embed/>
                  <p:pic>
                    <p:nvPicPr>
                      <p:cNvPr id="41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3525" y="1939925"/>
                        <a:ext cx="133350" cy="217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Arrow Connector 43"/>
          <p:cNvCxnSpPr/>
          <p:nvPr/>
        </p:nvCxnSpPr>
        <p:spPr>
          <a:xfrm flipV="1">
            <a:off x="1762125" y="2347913"/>
            <a:ext cx="755650" cy="7937"/>
          </a:xfrm>
          <a:prstGeom prst="straightConnector1">
            <a:avLst/>
          </a:prstGeom>
          <a:ln w="22225">
            <a:solidFill>
              <a:srgbClr val="7030A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23"/>
          <p:cNvGraphicFramePr>
            <a:graphicFrameLocks noChangeAspect="1"/>
          </p:cNvGraphicFramePr>
          <p:nvPr/>
        </p:nvGraphicFramePr>
        <p:xfrm>
          <a:off x="2022475" y="2397125"/>
          <a:ext cx="13335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46" imgW="101468" imgH="164885" progId="Equation.DSMT4">
                  <p:embed/>
                </p:oleObj>
              </mc:Choice>
              <mc:Fallback>
                <p:oleObj name="Equation" r:id="rId46" imgW="101468" imgH="164885" progId="Equation.DSMT4">
                  <p:embed/>
                  <p:pic>
                    <p:nvPicPr>
                      <p:cNvPr id="4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75" y="2397125"/>
                        <a:ext cx="13335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Straight Arrow Connector 45"/>
          <p:cNvCxnSpPr>
            <a:stCxn id="33" idx="2"/>
          </p:cNvCxnSpPr>
          <p:nvPr/>
        </p:nvCxnSpPr>
        <p:spPr>
          <a:xfrm flipH="1" flipV="1">
            <a:off x="2513013" y="1544638"/>
            <a:ext cx="11112" cy="754062"/>
          </a:xfrm>
          <a:prstGeom prst="straightConnector1">
            <a:avLst/>
          </a:prstGeom>
          <a:ln w="22225">
            <a:solidFill>
              <a:srgbClr val="7030A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" name="Object 24"/>
          <p:cNvGraphicFramePr>
            <a:graphicFrameLocks noChangeAspect="1"/>
          </p:cNvGraphicFramePr>
          <p:nvPr/>
        </p:nvGraphicFramePr>
        <p:xfrm>
          <a:off x="2587625" y="1736725"/>
          <a:ext cx="133350" cy="21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48" imgW="101468" imgH="164885" progId="Equation.DSMT4">
                  <p:embed/>
                </p:oleObj>
              </mc:Choice>
              <mc:Fallback>
                <p:oleObj name="Equation" r:id="rId48" imgW="101468" imgH="164885" progId="Equation.DSMT4">
                  <p:embed/>
                  <p:pic>
                    <p:nvPicPr>
                      <p:cNvPr id="47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7625" y="1736725"/>
                        <a:ext cx="133350" cy="217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5"/>
          <p:cNvGraphicFramePr>
            <a:graphicFrameLocks noChangeAspect="1"/>
          </p:cNvGraphicFramePr>
          <p:nvPr/>
        </p:nvGraphicFramePr>
        <p:xfrm>
          <a:off x="1947863" y="2363788"/>
          <a:ext cx="13335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50" imgW="101468" imgH="164885" progId="Equation.DSMT4">
                  <p:embed/>
                </p:oleObj>
              </mc:Choice>
              <mc:Fallback>
                <p:oleObj name="Equation" r:id="rId50" imgW="101468" imgH="164885" progId="Equation.DSMT4">
                  <p:embed/>
                  <p:pic>
                    <p:nvPicPr>
                      <p:cNvPr id="5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2363788"/>
                        <a:ext cx="13335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2" name="Straight Arrow Connector 51"/>
          <p:cNvCxnSpPr/>
          <p:nvPr/>
        </p:nvCxnSpPr>
        <p:spPr>
          <a:xfrm flipV="1">
            <a:off x="1758950" y="2319338"/>
            <a:ext cx="541338" cy="4762"/>
          </a:xfrm>
          <a:prstGeom prst="straightConnector1">
            <a:avLst/>
          </a:prstGeom>
          <a:ln w="22225">
            <a:solidFill>
              <a:srgbClr val="7030A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Object 26"/>
          <p:cNvGraphicFramePr>
            <a:graphicFrameLocks noChangeAspect="1"/>
          </p:cNvGraphicFramePr>
          <p:nvPr/>
        </p:nvGraphicFramePr>
        <p:xfrm>
          <a:off x="2265363" y="1716088"/>
          <a:ext cx="315912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52" imgW="241195" imgH="241195" progId="Equation.DSMT4">
                  <p:embed/>
                </p:oleObj>
              </mc:Choice>
              <mc:Fallback>
                <p:oleObj name="Equation" r:id="rId52" imgW="241195" imgH="241195" progId="Equation.DSMT4">
                  <p:embed/>
                  <p:pic>
                    <p:nvPicPr>
                      <p:cNvPr id="53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3" y="1716088"/>
                        <a:ext cx="315912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Straight Arrow Connector 53"/>
          <p:cNvCxnSpPr/>
          <p:nvPr/>
        </p:nvCxnSpPr>
        <p:spPr>
          <a:xfrm rot="16200000" flipV="1">
            <a:off x="1804988" y="1817688"/>
            <a:ext cx="942975" cy="9525"/>
          </a:xfrm>
          <a:prstGeom prst="straightConnector1">
            <a:avLst/>
          </a:prstGeom>
          <a:ln w="22225">
            <a:solidFill>
              <a:srgbClr val="7030A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2238375" y="1316038"/>
            <a:ext cx="109538" cy="123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8" name="Oval 57"/>
          <p:cNvSpPr/>
          <p:nvPr/>
        </p:nvSpPr>
        <p:spPr>
          <a:xfrm>
            <a:off x="1695450" y="1182688"/>
            <a:ext cx="109538" cy="123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9" name="Object 27"/>
          <p:cNvGraphicFramePr>
            <a:graphicFrameLocks noChangeAspect="1"/>
          </p:cNvGraphicFramePr>
          <p:nvPr/>
        </p:nvGraphicFramePr>
        <p:xfrm>
          <a:off x="1268413" y="871538"/>
          <a:ext cx="481012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Equation" r:id="rId54" imgW="355292" imgH="253780" progId="Equation.DSMT4">
                  <p:embed/>
                </p:oleObj>
              </mc:Choice>
              <mc:Fallback>
                <p:oleObj name="Equation" r:id="rId54" imgW="355292" imgH="253780" progId="Equation.DSMT4">
                  <p:embed/>
                  <p:pic>
                    <p:nvPicPr>
                      <p:cNvPr id="59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871538"/>
                        <a:ext cx="481012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6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8003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5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">
                                      <p:cBhvr>
                                        <p:cTn id="1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">
                                      <p:cBhvr>
                                        <p:cTn id="2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2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 nodeType="clickPar">
                      <p:stCondLst>
                        <p:cond delay="indefinite"/>
                      </p:stCondLst>
                      <p:childTnLst>
                        <p:par>
                          <p:cTn id="2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 nodeType="clickPar">
                      <p:stCondLst>
                        <p:cond delay="indefinite"/>
                      </p:stCondLst>
                      <p:childTnLst>
                        <p:par>
                          <p:cTn id="2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1" dur="2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 nodeType="clickPar">
                      <p:stCondLst>
                        <p:cond delay="indefinite"/>
                      </p:stCondLst>
                      <p:childTnLst>
                        <p:par>
                          <p:cTn id="3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3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 nodeType="clickPar">
                      <p:stCondLst>
                        <p:cond delay="indefinite"/>
                      </p:stCondLst>
                      <p:childTnLst>
                        <p:par>
                          <p:cTn id="3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4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 nodeType="clickPar">
                      <p:stCondLst>
                        <p:cond delay="indefinite"/>
                      </p:stCondLst>
                      <p:childTnLst>
                        <p:par>
                          <p:cTn id="3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 nodeType="clickPar">
                      <p:stCondLst>
                        <p:cond delay="indefinite"/>
                      </p:stCondLst>
                      <p:childTnLst>
                        <p:par>
                          <p:cTn id="3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 nodeType="clickPar">
                      <p:stCondLst>
                        <p:cond delay="indefinite"/>
                      </p:stCondLst>
                      <p:childTnLst>
                        <p:par>
                          <p:cTn id="3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 nodeType="clickPar">
                      <p:stCondLst>
                        <p:cond delay="indefinite"/>
                      </p:stCondLst>
                      <p:childTnLst>
                        <p:par>
                          <p:cTn id="3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 nodeType="clickPar">
                      <p:stCondLst>
                        <p:cond delay="indefinite"/>
                      </p:stCondLst>
                      <p:childTnLst>
                        <p:par>
                          <p:cTn id="3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8" grpId="0" animBg="1"/>
      <p:bldP spid="18" grpId="1" animBg="1"/>
      <p:bldP spid="19" grpId="0" animBg="1"/>
      <p:bldP spid="19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55" grpId="0" animBg="1"/>
      <p:bldP spid="55" grpId="1" animBg="1"/>
      <p:bldP spid="5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130" y="253529"/>
            <a:ext cx="7615238" cy="5111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I) What is a Periodic Function?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980728"/>
            <a:ext cx="8320980" cy="4877147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200" dirty="0"/>
              <a:t>A function that repeats its output values in a cycle</a:t>
            </a:r>
          </a:p>
          <a:p>
            <a:pPr eaLnBrk="1" hangingPunct="1"/>
            <a:r>
              <a:rPr lang="en-CA" sz="2200" dirty="0"/>
              <a:t>The range of input values within a cycle is known as the period</a:t>
            </a:r>
          </a:p>
          <a:p>
            <a:pPr eaLnBrk="1" hangingPunct="1"/>
            <a:r>
              <a:rPr lang="en-CA" dirty="0"/>
              <a:t>There are many examples of periodic functions in our world</a:t>
            </a:r>
          </a:p>
          <a:p>
            <a:pPr lvl="1" eaLnBrk="1" hangingPunct="1"/>
            <a:r>
              <a:rPr lang="en-CA" dirty="0"/>
              <a:t>Ocean waves and ocean currents</a:t>
            </a:r>
          </a:p>
          <a:p>
            <a:pPr lvl="1" eaLnBrk="1" hangingPunct="1"/>
            <a:r>
              <a:rPr lang="en-CA" dirty="0"/>
              <a:t>Solar system</a:t>
            </a:r>
          </a:p>
          <a:p>
            <a:pPr lvl="1" eaLnBrk="1" hangingPunct="1"/>
            <a:r>
              <a:rPr lang="en-CA" dirty="0"/>
              <a:t>Finance and Market trends</a:t>
            </a:r>
          </a:p>
          <a:p>
            <a:pPr lvl="1" eaLnBrk="1" hangingPunct="1"/>
            <a:r>
              <a:rPr lang="en-CA" dirty="0"/>
              <a:t>Sound waves, light transmission, radiation</a:t>
            </a:r>
          </a:p>
          <a:p>
            <a:pPr lvl="1" eaLnBrk="1" hangingPunct="1"/>
            <a:r>
              <a:rPr lang="en-CA" dirty="0"/>
              <a:t>Wave propagation: earthquakes, </a:t>
            </a:r>
          </a:p>
          <a:p>
            <a:pPr lvl="1" eaLnBrk="1" hangingPunct="1"/>
            <a:r>
              <a:rPr lang="en-CA" dirty="0"/>
              <a:t>Heart beat</a:t>
            </a:r>
          </a:p>
          <a:p>
            <a:pPr lvl="1" eaLnBrk="1" hangingPunct="1"/>
            <a:endParaRPr lang="en-CA" dirty="0"/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393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45488" cy="954087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X) Tangent as the Y-coordinate on the Vertical Tangent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5888" y="1217613"/>
            <a:ext cx="8550275" cy="788987"/>
          </a:xfrm>
        </p:spPr>
        <p:txBody>
          <a:bodyPr/>
          <a:lstStyle/>
          <a:p>
            <a:r>
              <a:rPr lang="en-CA" sz="2200"/>
              <a:t>The tangent function can be defined as the y-coordinate of the extension of the terminal arm on a vertical tangent line</a:t>
            </a:r>
          </a:p>
          <a:p>
            <a:endParaRPr lang="en-CA" sz="2200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1499394" y="4260057"/>
            <a:ext cx="2160587" cy="0"/>
          </a:xfrm>
          <a:prstGeom prst="straightConnector1">
            <a:avLst/>
          </a:prstGeom>
          <a:ln w="28575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0800000">
            <a:off x="1487488" y="4248150"/>
            <a:ext cx="2160587" cy="0"/>
          </a:xfrm>
          <a:prstGeom prst="straightConnector1">
            <a:avLst/>
          </a:prstGeom>
          <a:ln w="28575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1746250" y="3411538"/>
            <a:ext cx="1652588" cy="1652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16200000" flipH="1">
            <a:off x="1077119" y="4353719"/>
            <a:ext cx="466883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1"/>
          <p:cNvGrpSpPr>
            <a:grpSpLocks/>
          </p:cNvGrpSpPr>
          <p:nvPr/>
        </p:nvGrpSpPr>
        <p:grpSpPr bwMode="auto">
          <a:xfrm>
            <a:off x="1481138" y="4244975"/>
            <a:ext cx="2189162" cy="6350"/>
            <a:chOff x="2517228" y="5055476"/>
            <a:chExt cx="2188841" cy="5255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3626727" y="5060731"/>
              <a:ext cx="1079342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H="1">
              <a:off x="2517228" y="5055476"/>
              <a:ext cx="1079342" cy="0"/>
            </a:xfrm>
            <a:prstGeom prst="straightConnector1">
              <a:avLst/>
            </a:prstGeom>
            <a:ln w="31750">
              <a:solidFill>
                <a:schemeClr val="bg1">
                  <a:alpha val="54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3830638" y="2162175"/>
            <a:ext cx="50546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</a:rPr>
              <a:t>When you rotate the </a:t>
            </a:r>
            <a:r>
              <a:rPr lang="en-CA" sz="2200" dirty="0" err="1">
                <a:latin typeface="+mn-lt"/>
              </a:rPr>
              <a:t>termina</a:t>
            </a:r>
            <a:r>
              <a:rPr lang="en-CA" sz="2200" dirty="0">
                <a:latin typeface="+mn-lt"/>
              </a:rPr>
              <a:t>l arm, the extension creates a right triangle with a base of 1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endParaRPr lang="en-CA" sz="2200" dirty="0">
              <a:latin typeface="+mn-lt"/>
            </a:endParaRP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2852738" y="4229100"/>
          <a:ext cx="246062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4" imgW="101468" imgH="164885" progId="Equation.DSMT4">
                  <p:embed/>
                </p:oleObj>
              </mc:Choice>
              <mc:Fallback>
                <p:oleObj name="Equation" r:id="rId4" imgW="101468" imgH="164885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2738" y="4229100"/>
                        <a:ext cx="246062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rot="5400000" flipH="1" flipV="1">
            <a:off x="2047081" y="2783682"/>
            <a:ext cx="2060575" cy="13795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3357563" y="2921000"/>
            <a:ext cx="122237" cy="1222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2" name="Object 3"/>
          <p:cNvGraphicFramePr>
            <a:graphicFrameLocks noChangeAspect="1"/>
          </p:cNvGraphicFramePr>
          <p:nvPr/>
        </p:nvGraphicFramePr>
        <p:xfrm>
          <a:off x="2686050" y="3984625"/>
          <a:ext cx="23495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6" imgW="139579" imgH="177646" progId="Equation.DSMT4">
                  <p:embed/>
                </p:oleObj>
              </mc:Choice>
              <mc:Fallback>
                <p:oleObj name="Equation" r:id="rId6" imgW="139579" imgH="177646" progId="Equation.DSMT4">
                  <p:embed/>
                  <p:pic>
                    <p:nvPicPr>
                      <p:cNvPr id="2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3984625"/>
                        <a:ext cx="234950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rot="16200000" flipV="1">
            <a:off x="2749551" y="3568700"/>
            <a:ext cx="1338262" cy="14287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ight Brace 24"/>
          <p:cNvSpPr/>
          <p:nvPr/>
        </p:nvSpPr>
        <p:spPr>
          <a:xfrm>
            <a:off x="3506788" y="2933700"/>
            <a:ext cx="314325" cy="1311275"/>
          </a:xfrm>
          <a:prstGeom prst="rightBrace">
            <a:avLst>
              <a:gd name="adj1" fmla="val 55701"/>
              <a:gd name="adj2" fmla="val 48958"/>
            </a:avLst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3865563" y="3398838"/>
          <a:ext cx="708025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8" imgW="291847" imgH="164957" progId="Equation.DSMT4">
                  <p:embed/>
                </p:oleObj>
              </mc:Choice>
              <mc:Fallback>
                <p:oleObj name="Equation" r:id="rId8" imgW="291847" imgH="164957" progId="Equation.DSMT4">
                  <p:embed/>
                  <p:pic>
                    <p:nvPicPr>
                      <p:cNvPr id="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563" y="3398838"/>
                        <a:ext cx="708025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5"/>
          <p:cNvGraphicFramePr>
            <a:graphicFrameLocks noChangeAspect="1"/>
          </p:cNvGraphicFramePr>
          <p:nvPr/>
        </p:nvGraphicFramePr>
        <p:xfrm>
          <a:off x="5402263" y="3451225"/>
          <a:ext cx="1619250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10" imgW="863225" imgH="431613" progId="Equation.DSMT4">
                  <p:embed/>
                </p:oleObj>
              </mc:Choice>
              <mc:Fallback>
                <p:oleObj name="Equation" r:id="rId10" imgW="863225" imgH="431613" progId="Equation.DSMT4">
                  <p:embed/>
                  <p:pic>
                    <p:nvPicPr>
                      <p:cNvPr id="2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2263" y="3451225"/>
                        <a:ext cx="1619250" cy="74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6"/>
          <p:cNvGraphicFramePr>
            <a:graphicFrameLocks noChangeAspect="1"/>
          </p:cNvGraphicFramePr>
          <p:nvPr/>
        </p:nvGraphicFramePr>
        <p:xfrm>
          <a:off x="6359525" y="3587750"/>
          <a:ext cx="547688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12" imgW="291847" imgH="164957" progId="Equation.DSMT4">
                  <p:embed/>
                </p:oleObj>
              </mc:Choice>
              <mc:Fallback>
                <p:oleObj name="Equation" r:id="rId12" imgW="291847" imgH="164957" progId="Equation.DSMT4">
                  <p:embed/>
                  <p:pic>
                    <p:nvPicPr>
                      <p:cNvPr id="2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9525" y="3587750"/>
                        <a:ext cx="547688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7"/>
          <p:cNvGraphicFramePr>
            <a:graphicFrameLocks noChangeAspect="1"/>
          </p:cNvGraphicFramePr>
          <p:nvPr/>
        </p:nvGraphicFramePr>
        <p:xfrm>
          <a:off x="6397625" y="3848100"/>
          <a:ext cx="50006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14" imgW="266353" imgH="215619" progId="Equation.DSMT4">
                  <p:embed/>
                </p:oleObj>
              </mc:Choice>
              <mc:Fallback>
                <p:oleObj name="Equation" r:id="rId14" imgW="266353" imgH="215619" progId="Equation.DSMT4">
                  <p:embed/>
                  <p:pic>
                    <p:nvPicPr>
                      <p:cNvPr id="2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7625" y="3848100"/>
                        <a:ext cx="50006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8"/>
          <p:cNvGraphicFramePr>
            <a:graphicFrameLocks noChangeAspect="1"/>
          </p:cNvGraphicFramePr>
          <p:nvPr/>
        </p:nvGraphicFramePr>
        <p:xfrm>
          <a:off x="7280275" y="3613150"/>
          <a:ext cx="11430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16" imgW="609336" imgH="253890" progId="Equation.DSMT4">
                  <p:embed/>
                </p:oleObj>
              </mc:Choice>
              <mc:Fallback>
                <p:oleObj name="Equation" r:id="rId16" imgW="609336" imgH="253890" progId="Equation.DSMT4">
                  <p:embed/>
                  <p:pic>
                    <p:nvPicPr>
                      <p:cNvPr id="3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0275" y="3613150"/>
                        <a:ext cx="1143000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9"/>
          <p:cNvGraphicFramePr>
            <a:graphicFrameLocks noChangeAspect="1"/>
          </p:cNvGraphicFramePr>
          <p:nvPr/>
        </p:nvGraphicFramePr>
        <p:xfrm>
          <a:off x="6567488" y="3906838"/>
          <a:ext cx="1905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18" imgW="101468" imgH="164885" progId="Equation.DSMT4">
                  <p:embed/>
                </p:oleObj>
              </mc:Choice>
              <mc:Fallback>
                <p:oleObj name="Equation" r:id="rId18" imgW="101468" imgH="164885" progId="Equation.DSMT4">
                  <p:embed/>
                  <p:pic>
                    <p:nvPicPr>
                      <p:cNvPr id="3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488" y="3906838"/>
                        <a:ext cx="1905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0"/>
          <p:cNvGraphicFramePr>
            <a:graphicFrameLocks noChangeAspect="1"/>
          </p:cNvGraphicFramePr>
          <p:nvPr/>
        </p:nvGraphicFramePr>
        <p:xfrm>
          <a:off x="5440363" y="4373563"/>
          <a:ext cx="15478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20" imgW="825500" imgH="203200" progId="Equation.DSMT4">
                  <p:embed/>
                </p:oleObj>
              </mc:Choice>
              <mc:Fallback>
                <p:oleObj name="Equation" r:id="rId20" imgW="825500" imgH="203200" progId="Equation.DSMT4">
                  <p:embed/>
                  <p:pic>
                    <p:nvPicPr>
                      <p:cNvPr id="3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0363" y="4373563"/>
                        <a:ext cx="15478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1"/>
          <p:cNvGraphicFramePr>
            <a:graphicFrameLocks noChangeAspect="1"/>
          </p:cNvGraphicFramePr>
          <p:nvPr/>
        </p:nvGraphicFramePr>
        <p:xfrm>
          <a:off x="2444750" y="2768600"/>
          <a:ext cx="925513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22" imgW="609336" imgH="253890" progId="Equation.DSMT4">
                  <p:embed/>
                </p:oleObj>
              </mc:Choice>
              <mc:Fallback>
                <p:oleObj name="Equation" r:id="rId22" imgW="609336" imgH="253890" progId="Equation.DSMT4">
                  <p:embed/>
                  <p:pic>
                    <p:nvPicPr>
                      <p:cNvPr id="3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2768600"/>
                        <a:ext cx="925513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Content Placeholder 2"/>
          <p:cNvSpPr txBox="1">
            <a:spLocks/>
          </p:cNvSpPr>
          <p:nvPr/>
        </p:nvSpPr>
        <p:spPr bwMode="auto">
          <a:xfrm>
            <a:off x="3819525" y="4799013"/>
            <a:ext cx="5053013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</a:rPr>
              <a:t>The tangent function will be the </a:t>
            </a:r>
            <a:br>
              <a:rPr lang="en-CA" sz="2200" dirty="0">
                <a:latin typeface="+mn-lt"/>
              </a:rPr>
            </a:br>
            <a:r>
              <a:rPr lang="en-CA" sz="2200" dirty="0">
                <a:latin typeface="+mn-lt"/>
              </a:rPr>
              <a:t>Y-coordinate of this point on the Vertical tangent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endParaRPr lang="en-CA" sz="2200" dirty="0">
              <a:latin typeface="+mn-lt"/>
            </a:endParaRPr>
          </a:p>
        </p:txBody>
      </p:sp>
      <p:sp>
        <p:nvSpPr>
          <p:cNvPr id="412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576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390000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15" grpId="0"/>
      <p:bldP spid="21" grpId="0" animBg="1"/>
      <p:bldP spid="25" grpId="0" animBg="1"/>
      <p:bldP spid="3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260648"/>
            <a:ext cx="8784976" cy="1758652"/>
          </a:xfrm>
        </p:spPr>
        <p:txBody>
          <a:bodyPr>
            <a:normAutofit/>
          </a:bodyPr>
          <a:lstStyle/>
          <a:p>
            <a:r>
              <a:rPr lang="en-CA" sz="2100" dirty="0"/>
              <a:t>As the terminal arm rotates around the circle, it will cross the tangent line above the X-axis (+’ve) or below the X-axis (–’ve ) </a:t>
            </a:r>
          </a:p>
          <a:p>
            <a:r>
              <a:rPr lang="en-CA" sz="2100" dirty="0" err="1"/>
              <a:t>Ie</a:t>
            </a:r>
            <a:r>
              <a:rPr lang="en-CA" sz="2100" dirty="0"/>
              <a:t>: when the terminal arm is in Q1, it crosses the tangent line above the X-axis, so tan</a:t>
            </a:r>
            <a:r>
              <a:rPr lang="el-GR" sz="2100" dirty="0"/>
              <a:t>θ</a:t>
            </a:r>
            <a:r>
              <a:rPr lang="en-CA" sz="2100" dirty="0"/>
              <a:t> is positive</a:t>
            </a:r>
          </a:p>
          <a:p>
            <a:endParaRPr lang="en-CA" sz="2100" dirty="0"/>
          </a:p>
        </p:txBody>
      </p:sp>
      <p:cxnSp>
        <p:nvCxnSpPr>
          <p:cNvPr id="4" name="Straight Arrow Connector 3"/>
          <p:cNvCxnSpPr/>
          <p:nvPr/>
        </p:nvCxnSpPr>
        <p:spPr>
          <a:xfrm rot="5400000">
            <a:off x="916781" y="4260057"/>
            <a:ext cx="2160587" cy="0"/>
          </a:xfrm>
          <a:prstGeom prst="straightConnector1">
            <a:avLst/>
          </a:prstGeom>
          <a:ln w="28575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0800000">
            <a:off x="904875" y="4248150"/>
            <a:ext cx="2160588" cy="0"/>
          </a:xfrm>
          <a:prstGeom prst="straightConnector1">
            <a:avLst/>
          </a:prstGeom>
          <a:ln w="28575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163638" y="3411538"/>
            <a:ext cx="1652587" cy="1652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 rot="16200000" flipH="1">
            <a:off x="494506" y="4353719"/>
            <a:ext cx="466883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898525" y="4244975"/>
            <a:ext cx="2189163" cy="6350"/>
            <a:chOff x="2517228" y="5055476"/>
            <a:chExt cx="2188841" cy="5255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3626728" y="5060731"/>
              <a:ext cx="1079341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>
              <a:off x="2517228" y="5055476"/>
              <a:ext cx="1079341" cy="0"/>
            </a:xfrm>
            <a:prstGeom prst="straightConnector1">
              <a:avLst/>
            </a:prstGeom>
            <a:ln w="31750">
              <a:solidFill>
                <a:schemeClr val="bg1">
                  <a:alpha val="54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/>
          <p:cNvCxnSpPr/>
          <p:nvPr/>
        </p:nvCxnSpPr>
        <p:spPr>
          <a:xfrm rot="5400000" flipH="1" flipV="1">
            <a:off x="1464469" y="2783682"/>
            <a:ext cx="2060575" cy="13795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774950" y="2921000"/>
            <a:ext cx="122238" cy="1222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2058988" y="4002088"/>
          <a:ext cx="23495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quation" r:id="rId4" imgW="139579" imgH="177646" progId="Equation.DSMT4">
                  <p:embed/>
                </p:oleObj>
              </mc:Choice>
              <mc:Fallback>
                <p:oleObj name="Equation" r:id="rId4" imgW="139579" imgH="177646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8" y="4002088"/>
                        <a:ext cx="234950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Arrow Connector 14"/>
          <p:cNvCxnSpPr/>
          <p:nvPr/>
        </p:nvCxnSpPr>
        <p:spPr>
          <a:xfrm rot="16200000" flipV="1">
            <a:off x="2166938" y="3568700"/>
            <a:ext cx="1338262" cy="14288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3"/>
          <p:cNvGraphicFramePr>
            <a:graphicFrameLocks noChangeAspect="1"/>
          </p:cNvGraphicFramePr>
          <p:nvPr/>
        </p:nvGraphicFramePr>
        <p:xfrm>
          <a:off x="2895600" y="2779713"/>
          <a:ext cx="925513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6" imgW="609336" imgH="253890" progId="Equation.DSMT4">
                  <p:embed/>
                </p:oleObj>
              </mc:Choice>
              <mc:Fallback>
                <p:oleObj name="Equation" r:id="rId6" imgW="609336" imgH="253890" progId="Equation.DSMT4">
                  <p:embed/>
                  <p:pic>
                    <p:nvPicPr>
                      <p:cNvPr id="1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79713"/>
                        <a:ext cx="925513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1500000" flipH="1" flipV="1">
            <a:off x="1282700" y="4068763"/>
            <a:ext cx="2060575" cy="13795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771775" y="5562600"/>
            <a:ext cx="122238" cy="1222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2163762" y="4954588"/>
            <a:ext cx="1338263" cy="14288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2890838" y="5422900"/>
          <a:ext cx="925512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8" imgW="609336" imgH="253890" progId="Equation.DSMT4">
                  <p:embed/>
                </p:oleObj>
              </mc:Choice>
              <mc:Fallback>
                <p:oleObj name="Equation" r:id="rId8" imgW="609336" imgH="253890" progId="Equation.DSMT4">
                  <p:embed/>
                  <p:pic>
                    <p:nvPicPr>
                      <p:cNvPr id="2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0838" y="5422900"/>
                        <a:ext cx="925512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Arc 22"/>
          <p:cNvSpPr/>
          <p:nvPr/>
        </p:nvSpPr>
        <p:spPr>
          <a:xfrm>
            <a:off x="1547813" y="3803650"/>
            <a:ext cx="900112" cy="900113"/>
          </a:xfrm>
          <a:prstGeom prst="arc">
            <a:avLst>
              <a:gd name="adj1" fmla="val 14481703"/>
              <a:gd name="adj2" fmla="val 0"/>
            </a:avLst>
          </a:prstGeom>
          <a:ln>
            <a:solidFill>
              <a:srgbClr val="0070C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" name="Right Brace 23"/>
          <p:cNvSpPr/>
          <p:nvPr/>
        </p:nvSpPr>
        <p:spPr>
          <a:xfrm>
            <a:off x="2900363" y="1971675"/>
            <a:ext cx="314325" cy="2238375"/>
          </a:xfrm>
          <a:prstGeom prst="rightBrace">
            <a:avLst>
              <a:gd name="adj1" fmla="val 55701"/>
              <a:gd name="adj2" fmla="val 48958"/>
            </a:avLst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5" name="Object 5"/>
          <p:cNvGraphicFramePr>
            <a:graphicFrameLocks noChangeAspect="1"/>
          </p:cNvGraphicFramePr>
          <p:nvPr/>
        </p:nvGraphicFramePr>
        <p:xfrm>
          <a:off x="3228975" y="2838450"/>
          <a:ext cx="90487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9" imgW="532937" imgH="177646" progId="Equation.DSMT4">
                  <p:embed/>
                </p:oleObj>
              </mc:Choice>
              <mc:Fallback>
                <p:oleObj name="Equation" r:id="rId9" imgW="532937" imgH="177646" progId="Equation.DSMT4">
                  <p:embed/>
                  <p:pic>
                    <p:nvPicPr>
                      <p:cNvPr id="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975" y="2838450"/>
                        <a:ext cx="904875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ight Brace 25"/>
          <p:cNvSpPr/>
          <p:nvPr/>
        </p:nvSpPr>
        <p:spPr>
          <a:xfrm>
            <a:off x="2898775" y="4308475"/>
            <a:ext cx="314325" cy="2238375"/>
          </a:xfrm>
          <a:prstGeom prst="rightBrace">
            <a:avLst>
              <a:gd name="adj1" fmla="val 55701"/>
              <a:gd name="adj2" fmla="val 48958"/>
            </a:avLst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7" name="Object 6"/>
          <p:cNvGraphicFramePr>
            <a:graphicFrameLocks noChangeAspect="1"/>
          </p:cNvGraphicFramePr>
          <p:nvPr/>
        </p:nvGraphicFramePr>
        <p:xfrm>
          <a:off x="3248025" y="5251450"/>
          <a:ext cx="110172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11" imgW="647419" imgH="203112" progId="Equation.DSMT4">
                  <p:embed/>
                </p:oleObj>
              </mc:Choice>
              <mc:Fallback>
                <p:oleObj name="Equation" r:id="rId11" imgW="647419" imgH="203112" progId="Equation.DSMT4">
                  <p:embed/>
                  <p:pic>
                    <p:nvPicPr>
                      <p:cNvPr id="2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025" y="5251450"/>
                        <a:ext cx="1101725" cy="319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Content Placeholder 2"/>
          <p:cNvSpPr txBox="1">
            <a:spLocks/>
          </p:cNvSpPr>
          <p:nvPr/>
        </p:nvSpPr>
        <p:spPr bwMode="auto">
          <a:xfrm>
            <a:off x="4095750" y="2278063"/>
            <a:ext cx="3943350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In Q2, the terminal arm extends to the tangent line beneath the X-axis, so it will be negative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In Q3, it crosses the tangent line above the X-axis, so tan</a:t>
            </a:r>
            <a:r>
              <a:rPr lang="el-GR" sz="2100" dirty="0">
                <a:latin typeface="Century Schoolbook"/>
              </a:rPr>
              <a:t>θ</a:t>
            </a:r>
            <a:r>
              <a:rPr lang="en-CA" sz="2100" dirty="0">
                <a:latin typeface="Century Schoolbook"/>
              </a:rPr>
              <a:t> is positive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Century Schoolbook"/>
              </a:rPr>
              <a:t>In Q4, it crosses the tangent line under the X-axis, so tan</a:t>
            </a:r>
            <a:r>
              <a:rPr lang="el-GR" sz="2100" dirty="0">
                <a:latin typeface="Century Schoolbook"/>
              </a:rPr>
              <a:t> θ</a:t>
            </a:r>
            <a:r>
              <a:rPr lang="en-CA" sz="2100" dirty="0">
                <a:latin typeface="Century Schoolbook"/>
              </a:rPr>
              <a:t> is negative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endParaRPr lang="en-CA" sz="2100" dirty="0">
              <a:latin typeface="+mn-lt"/>
            </a:endParaRPr>
          </a:p>
        </p:txBody>
      </p:sp>
      <p:sp>
        <p:nvSpPr>
          <p:cNvPr id="29" name="Arc 28"/>
          <p:cNvSpPr/>
          <p:nvPr/>
        </p:nvSpPr>
        <p:spPr>
          <a:xfrm>
            <a:off x="1546225" y="3802063"/>
            <a:ext cx="900113" cy="900112"/>
          </a:xfrm>
          <a:prstGeom prst="arc">
            <a:avLst>
              <a:gd name="adj1" fmla="val 7715126"/>
              <a:gd name="adj2" fmla="val 14509581"/>
            </a:avLst>
          </a:prstGeom>
          <a:ln>
            <a:solidFill>
              <a:srgbClr val="0070C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" name="Arc 29"/>
          <p:cNvSpPr/>
          <p:nvPr/>
        </p:nvSpPr>
        <p:spPr>
          <a:xfrm>
            <a:off x="1544638" y="3798888"/>
            <a:ext cx="900112" cy="900112"/>
          </a:xfrm>
          <a:prstGeom prst="arc">
            <a:avLst>
              <a:gd name="adj1" fmla="val 3516249"/>
              <a:gd name="adj2" fmla="val 7882767"/>
            </a:avLst>
          </a:prstGeom>
          <a:ln>
            <a:solidFill>
              <a:srgbClr val="0070C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 bwMode="auto">
          <a:xfrm>
            <a:off x="4105275" y="2276475"/>
            <a:ext cx="3944938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At any point when the terminal arm is pointing side ways, the value of tan</a:t>
            </a:r>
            <a:r>
              <a:rPr lang="el-GR" sz="2100" dirty="0">
                <a:latin typeface="Century Schoolbook"/>
              </a:rPr>
              <a:t>θ</a:t>
            </a:r>
            <a:r>
              <a:rPr lang="en-CA" sz="2100" dirty="0">
                <a:latin typeface="Century Schoolbook"/>
              </a:rPr>
              <a:t> is equal to zero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Century Schoolbook"/>
              </a:rPr>
              <a:t>At any point when it’s pointing up or down, the value of tan</a:t>
            </a:r>
            <a:r>
              <a:rPr lang="el-GR" sz="2100" dirty="0">
                <a:latin typeface="Century Schoolbook"/>
              </a:rPr>
              <a:t>θ</a:t>
            </a:r>
            <a:r>
              <a:rPr lang="en-CA" sz="2100" dirty="0">
                <a:latin typeface="Century Schoolbook"/>
              </a:rPr>
              <a:t> is undefined, because it doesn’t touch the tangent line</a:t>
            </a:r>
            <a:endParaRPr lang="en-CA" sz="2100" dirty="0">
              <a:latin typeface="+mn-lt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2781300" y="4195763"/>
            <a:ext cx="122238" cy="1222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3" name="Object 7"/>
          <p:cNvGraphicFramePr>
            <a:graphicFrameLocks noChangeAspect="1"/>
          </p:cNvGraphicFramePr>
          <p:nvPr/>
        </p:nvGraphicFramePr>
        <p:xfrm>
          <a:off x="3105150" y="4119563"/>
          <a:ext cx="944563" cy="249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13" imgW="621760" imgH="177646" progId="Equation.DSMT4">
                  <p:embed/>
                </p:oleObj>
              </mc:Choice>
              <mc:Fallback>
                <p:oleObj name="Equation" r:id="rId13" imgW="621760" imgH="177646" progId="Equation.DSMT4">
                  <p:embed/>
                  <p:pic>
                    <p:nvPicPr>
                      <p:cNvPr id="3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150" y="4119563"/>
                        <a:ext cx="944563" cy="249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/>
        </p:nvGraphicFramePr>
        <p:xfrm>
          <a:off x="106363" y="3975100"/>
          <a:ext cx="944562" cy="24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15" imgW="621760" imgH="177646" progId="Equation.DSMT4">
                  <p:embed/>
                </p:oleObj>
              </mc:Choice>
              <mc:Fallback>
                <p:oleObj name="Equation" r:id="rId15" imgW="621760" imgH="177646" progId="Equation.DSMT4">
                  <p:embed/>
                  <p:pic>
                    <p:nvPicPr>
                      <p:cNvPr id="3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63" y="3975100"/>
                        <a:ext cx="944562" cy="249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9"/>
          <p:cNvGraphicFramePr>
            <a:graphicFrameLocks noChangeAspect="1"/>
          </p:cNvGraphicFramePr>
          <p:nvPr/>
        </p:nvGraphicFramePr>
        <p:xfrm>
          <a:off x="985838" y="5372100"/>
          <a:ext cx="187007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17" imgW="1231366" imgH="215806" progId="Equation.DSMT4">
                  <p:embed/>
                </p:oleObj>
              </mc:Choice>
              <mc:Fallback>
                <p:oleObj name="Equation" r:id="rId17" imgW="1231366" imgH="215806" progId="Equation.DSMT4">
                  <p:embed/>
                  <p:pic>
                    <p:nvPicPr>
                      <p:cNvPr id="3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5372100"/>
                        <a:ext cx="1870075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0"/>
          <p:cNvGraphicFramePr>
            <a:graphicFrameLocks noChangeAspect="1"/>
          </p:cNvGraphicFramePr>
          <p:nvPr/>
        </p:nvGraphicFramePr>
        <p:xfrm>
          <a:off x="958850" y="2841625"/>
          <a:ext cx="187007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19" imgW="1231366" imgH="215806" progId="Equation.DSMT4">
                  <p:embed/>
                </p:oleObj>
              </mc:Choice>
              <mc:Fallback>
                <p:oleObj name="Equation" r:id="rId19" imgW="1231366" imgH="215806" progId="Equation.DSMT4">
                  <p:embed/>
                  <p:pic>
                    <p:nvPicPr>
                      <p:cNvPr id="3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2841625"/>
                        <a:ext cx="1870075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1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16565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390000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900000">
                                      <p:cBhvr>
                                        <p:cTn id="10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6900000">
                                      <p:cBhvr>
                                        <p:cTn id="16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900000">
                                      <p:cBhvr>
                                        <p:cTn id="2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26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510000">
                                      <p:cBhvr>
                                        <p:cTn id="27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 nodeType="clickPar">
                      <p:stCondLst>
                        <p:cond delay="indefinite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3" dur="20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6" dur="20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 nodeType="clickPar">
                      <p:stCondLst>
                        <p:cond delay="indefinite"/>
                      </p:stCondLst>
                      <p:childTnLst>
                        <p:par>
                          <p:cTn id="3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3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 nodeType="clickPar">
                      <p:stCondLst>
                        <p:cond delay="indefinite"/>
                      </p:stCondLst>
                      <p:childTnLst>
                        <p:par>
                          <p:cTn id="3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 nodeType="clickPar">
                      <p:stCondLst>
                        <p:cond delay="indefinite"/>
                      </p:stCondLst>
                      <p:childTnLst>
                        <p:par>
                          <p:cTn id="3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 nodeType="clickPar">
                      <p:stCondLst>
                        <p:cond delay="indefinite"/>
                      </p:stCondLst>
                      <p:childTnLst>
                        <p:par>
                          <p:cTn id="3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34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 nodeType="clickPar">
                      <p:stCondLst>
                        <p:cond delay="indefinite"/>
                      </p:stCondLst>
                      <p:childTnLst>
                        <p:par>
                          <p:cTn id="3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 nodeType="clickPar">
                      <p:stCondLst>
                        <p:cond delay="indefinite"/>
                      </p:stCondLst>
                      <p:childTnLst>
                        <p:par>
                          <p:cTn id="3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4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 nodeType="clickPar">
                      <p:stCondLst>
                        <p:cond delay="indefinite"/>
                      </p:stCondLst>
                      <p:childTnLst>
                        <p:par>
                          <p:cTn id="3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4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 nodeType="clickPar">
                      <p:stCondLst>
                        <p:cond delay="indefinite"/>
                      </p:stCondLst>
                      <p:childTnLst>
                        <p:par>
                          <p:cTn id="3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 nodeType="clickPar">
                      <p:stCondLst>
                        <p:cond delay="indefinite"/>
                      </p:stCondLst>
                      <p:childTnLst>
                        <p:par>
                          <p:cTn id="3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36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 nodeType="clickPar">
                      <p:stCondLst>
                        <p:cond delay="indefinite"/>
                      </p:stCondLst>
                      <p:childTnLst>
                        <p:par>
                          <p:cTn id="3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  <p:bldP spid="13" grpId="1" animBg="1"/>
      <p:bldP spid="13" grpId="2" animBg="1"/>
      <p:bldP spid="13" grpId="3" animBg="1"/>
      <p:bldP spid="20" grpId="0" animBg="1"/>
      <p:bldP spid="20" grpId="1" animBg="1"/>
      <p:bldP spid="20" grpId="2" animBg="1"/>
      <p:bldP spid="20" grpId="3" animBg="1"/>
      <p:bldP spid="23" grpId="0" animBg="1"/>
      <p:bldP spid="23" grpId="1" animBg="1"/>
      <p:bldP spid="24" grpId="0" animBg="1"/>
      <p:bldP spid="24" grpId="1" animBg="1"/>
      <p:bldP spid="26" grpId="0" animBg="1"/>
      <p:bldP spid="26" grpId="1" animBg="1"/>
      <p:bldP spid="29" grpId="0" animBg="1"/>
      <p:bldP spid="29" grpId="1" animBg="1"/>
      <p:bldP spid="30" grpId="0" animBg="1"/>
      <p:bldP spid="30" grpId="1" animBg="1"/>
      <p:bldP spid="3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13638" cy="5445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XI) Tangent function as a Reciprocal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155825"/>
            <a:ext cx="8045450" cy="4318000"/>
          </a:xfrm>
        </p:spPr>
        <p:txBody>
          <a:bodyPr/>
          <a:lstStyle/>
          <a:p>
            <a:r>
              <a:rPr lang="en-CA" sz="2200"/>
              <a:t>The Tangent function is like a reciprocal function</a:t>
            </a:r>
          </a:p>
          <a:p>
            <a:r>
              <a:rPr lang="en-CA" sz="2200"/>
              <a:t>At points where cos</a:t>
            </a:r>
            <a:r>
              <a:rPr lang="el-GR" sz="2200"/>
              <a:t>θ</a:t>
            </a:r>
            <a:r>
              <a:rPr lang="en-CA" sz="2200"/>
              <a:t> = 0, you will get a vertical asymptote because the reciprocal of zero </a:t>
            </a:r>
            <a:r>
              <a:rPr lang="en-CA" sz="2200">
                <a:sym typeface="Wingdings" pitchFamily="2" charset="2"/>
              </a:rPr>
              <a:t> Undefined</a:t>
            </a:r>
            <a:endParaRPr lang="en-CA" sz="2200"/>
          </a:p>
          <a:p>
            <a:r>
              <a:rPr lang="en-CA" sz="2200"/>
              <a:t>At points where sin</a:t>
            </a:r>
            <a:r>
              <a:rPr lang="el-GR" sz="2200"/>
              <a:t>θ </a:t>
            </a:r>
            <a:r>
              <a:rPr lang="en-CA" sz="2200"/>
              <a:t>= 0, you will be a x-intercept</a:t>
            </a:r>
          </a:p>
          <a:p>
            <a:r>
              <a:rPr lang="en-CA" sz="2200"/>
              <a:t>At points where sin</a:t>
            </a:r>
            <a:r>
              <a:rPr lang="el-GR" sz="2200"/>
              <a:t>θ </a:t>
            </a:r>
            <a:r>
              <a:rPr lang="en-CA" sz="2200"/>
              <a:t>= cos</a:t>
            </a:r>
            <a:r>
              <a:rPr lang="el-GR" sz="2200"/>
              <a:t>θ </a:t>
            </a:r>
            <a:r>
              <a:rPr lang="en-CA" sz="2200"/>
              <a:t>, the value of tan</a:t>
            </a:r>
            <a:r>
              <a:rPr lang="el-GR" sz="2200"/>
              <a:t>θ</a:t>
            </a:r>
            <a:r>
              <a:rPr lang="en-CA" sz="2200"/>
              <a:t> will be equal to 1 (ie: 45°, 135°, 225°, and 315°, reference angle equals 45°)</a:t>
            </a:r>
          </a:p>
          <a:p>
            <a:endParaRPr lang="en-CA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854075" y="944563"/>
          <a:ext cx="1876425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Equation" r:id="rId4" imgW="888614" imgH="431613" progId="Equation.DSMT4">
                  <p:embed/>
                </p:oleObj>
              </mc:Choice>
              <mc:Fallback>
                <p:oleObj name="Equation" r:id="rId4" imgW="888614" imgH="431613" progId="Equation.DSMT4">
                  <p:embed/>
                  <p:pic>
                    <p:nvPicPr>
                      <p:cNvPr id="10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075" y="944563"/>
                        <a:ext cx="1876425" cy="9112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1881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1" name="Group 286"/>
          <p:cNvGrpSpPr>
            <a:grpSpLocks noChangeAspect="1"/>
          </p:cNvGrpSpPr>
          <p:nvPr/>
        </p:nvGrpSpPr>
        <p:grpSpPr bwMode="auto">
          <a:xfrm>
            <a:off x="373063" y="965200"/>
            <a:ext cx="7423150" cy="3625850"/>
            <a:chOff x="-2449" y="501"/>
            <a:chExt cx="4676" cy="2284"/>
          </a:xfrm>
        </p:grpSpPr>
        <p:sp>
          <p:nvSpPr>
            <p:cNvPr id="2134" name="AutoShape 285"/>
            <p:cNvSpPr>
              <a:spLocks noChangeAspect="1" noChangeArrowheads="1" noTextEdit="1"/>
            </p:cNvSpPr>
            <p:nvPr/>
          </p:nvSpPr>
          <p:spPr bwMode="auto">
            <a:xfrm>
              <a:off x="-2449" y="505"/>
              <a:ext cx="4676" cy="2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5" name="Rectangle 287"/>
            <p:cNvSpPr>
              <a:spLocks noChangeArrowheads="1"/>
            </p:cNvSpPr>
            <p:nvPr/>
          </p:nvSpPr>
          <p:spPr bwMode="auto">
            <a:xfrm>
              <a:off x="-2445" y="509"/>
              <a:ext cx="4668" cy="2272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6" name="Line 288"/>
            <p:cNvSpPr>
              <a:spLocks noChangeShapeType="1"/>
            </p:cNvSpPr>
            <p:nvPr/>
          </p:nvSpPr>
          <p:spPr bwMode="auto">
            <a:xfrm flipV="1">
              <a:off x="-2175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7" name="Line 289"/>
            <p:cNvSpPr>
              <a:spLocks noChangeShapeType="1"/>
            </p:cNvSpPr>
            <p:nvPr/>
          </p:nvSpPr>
          <p:spPr bwMode="auto">
            <a:xfrm flipV="1">
              <a:off x="-217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8" name="Line 290"/>
            <p:cNvSpPr>
              <a:spLocks noChangeShapeType="1"/>
            </p:cNvSpPr>
            <p:nvPr/>
          </p:nvSpPr>
          <p:spPr bwMode="auto">
            <a:xfrm flipV="1">
              <a:off x="-158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9" name="Line 291"/>
            <p:cNvSpPr>
              <a:spLocks noChangeShapeType="1"/>
            </p:cNvSpPr>
            <p:nvPr/>
          </p:nvSpPr>
          <p:spPr bwMode="auto">
            <a:xfrm flipV="1">
              <a:off x="-158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0" name="Line 292"/>
            <p:cNvSpPr>
              <a:spLocks noChangeShapeType="1"/>
            </p:cNvSpPr>
            <p:nvPr/>
          </p:nvSpPr>
          <p:spPr bwMode="auto">
            <a:xfrm flipV="1">
              <a:off x="-129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1" name="Line 293"/>
            <p:cNvSpPr>
              <a:spLocks noChangeShapeType="1"/>
            </p:cNvSpPr>
            <p:nvPr/>
          </p:nvSpPr>
          <p:spPr bwMode="auto">
            <a:xfrm flipV="1">
              <a:off x="-128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2" name="Line 294"/>
            <p:cNvSpPr>
              <a:spLocks noChangeShapeType="1"/>
            </p:cNvSpPr>
            <p:nvPr/>
          </p:nvSpPr>
          <p:spPr bwMode="auto">
            <a:xfrm flipV="1">
              <a:off x="-995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3" name="Line 295"/>
            <p:cNvSpPr>
              <a:spLocks noChangeShapeType="1"/>
            </p:cNvSpPr>
            <p:nvPr/>
          </p:nvSpPr>
          <p:spPr bwMode="auto">
            <a:xfrm flipV="1">
              <a:off x="-99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4" name="Line 296"/>
            <p:cNvSpPr>
              <a:spLocks noChangeShapeType="1"/>
            </p:cNvSpPr>
            <p:nvPr/>
          </p:nvSpPr>
          <p:spPr bwMode="auto">
            <a:xfrm flipV="1">
              <a:off x="-70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5" name="Line 297"/>
            <p:cNvSpPr>
              <a:spLocks noChangeShapeType="1"/>
            </p:cNvSpPr>
            <p:nvPr/>
          </p:nvSpPr>
          <p:spPr bwMode="auto">
            <a:xfrm flipV="1">
              <a:off x="-699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6" name="Line 298"/>
            <p:cNvSpPr>
              <a:spLocks noChangeShapeType="1"/>
            </p:cNvSpPr>
            <p:nvPr/>
          </p:nvSpPr>
          <p:spPr bwMode="auto">
            <a:xfrm flipV="1">
              <a:off x="-40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7" name="Line 299"/>
            <p:cNvSpPr>
              <a:spLocks noChangeShapeType="1"/>
            </p:cNvSpPr>
            <p:nvPr/>
          </p:nvSpPr>
          <p:spPr bwMode="auto">
            <a:xfrm flipV="1">
              <a:off x="-40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8" name="Line 300"/>
            <p:cNvSpPr>
              <a:spLocks noChangeShapeType="1"/>
            </p:cNvSpPr>
            <p:nvPr/>
          </p:nvSpPr>
          <p:spPr bwMode="auto">
            <a:xfrm flipV="1">
              <a:off x="-11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9" name="Line 301"/>
            <p:cNvSpPr>
              <a:spLocks noChangeShapeType="1"/>
            </p:cNvSpPr>
            <p:nvPr/>
          </p:nvSpPr>
          <p:spPr bwMode="auto">
            <a:xfrm flipV="1">
              <a:off x="-10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0" name="Line 302"/>
            <p:cNvSpPr>
              <a:spLocks noChangeShapeType="1"/>
            </p:cNvSpPr>
            <p:nvPr/>
          </p:nvSpPr>
          <p:spPr bwMode="auto">
            <a:xfrm flipV="1">
              <a:off x="185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1" name="Line 303"/>
            <p:cNvSpPr>
              <a:spLocks noChangeShapeType="1"/>
            </p:cNvSpPr>
            <p:nvPr/>
          </p:nvSpPr>
          <p:spPr bwMode="auto">
            <a:xfrm flipV="1">
              <a:off x="189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2" name="Line 304"/>
            <p:cNvSpPr>
              <a:spLocks noChangeShapeType="1"/>
            </p:cNvSpPr>
            <p:nvPr/>
          </p:nvSpPr>
          <p:spPr bwMode="auto">
            <a:xfrm flipV="1">
              <a:off x="48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3" name="Line 305"/>
            <p:cNvSpPr>
              <a:spLocks noChangeShapeType="1"/>
            </p:cNvSpPr>
            <p:nvPr/>
          </p:nvSpPr>
          <p:spPr bwMode="auto">
            <a:xfrm flipV="1">
              <a:off x="484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4" name="Line 306"/>
            <p:cNvSpPr>
              <a:spLocks noChangeShapeType="1"/>
            </p:cNvSpPr>
            <p:nvPr/>
          </p:nvSpPr>
          <p:spPr bwMode="auto">
            <a:xfrm flipV="1">
              <a:off x="77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5" name="Line 307"/>
            <p:cNvSpPr>
              <a:spLocks noChangeShapeType="1"/>
            </p:cNvSpPr>
            <p:nvPr/>
          </p:nvSpPr>
          <p:spPr bwMode="auto">
            <a:xfrm flipV="1">
              <a:off x="77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6" name="Line 308"/>
            <p:cNvSpPr>
              <a:spLocks noChangeShapeType="1"/>
            </p:cNvSpPr>
            <p:nvPr/>
          </p:nvSpPr>
          <p:spPr bwMode="auto">
            <a:xfrm flipV="1">
              <a:off x="1069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7" name="Line 309"/>
            <p:cNvSpPr>
              <a:spLocks noChangeShapeType="1"/>
            </p:cNvSpPr>
            <p:nvPr/>
          </p:nvSpPr>
          <p:spPr bwMode="auto">
            <a:xfrm flipV="1">
              <a:off x="107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8" name="Line 310"/>
            <p:cNvSpPr>
              <a:spLocks noChangeShapeType="1"/>
            </p:cNvSpPr>
            <p:nvPr/>
          </p:nvSpPr>
          <p:spPr bwMode="auto">
            <a:xfrm flipV="1">
              <a:off x="1365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9" name="Line 311"/>
            <p:cNvSpPr>
              <a:spLocks noChangeShapeType="1"/>
            </p:cNvSpPr>
            <p:nvPr/>
          </p:nvSpPr>
          <p:spPr bwMode="auto">
            <a:xfrm flipV="1">
              <a:off x="1369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0" name="Line 312"/>
            <p:cNvSpPr>
              <a:spLocks noChangeShapeType="1"/>
            </p:cNvSpPr>
            <p:nvPr/>
          </p:nvSpPr>
          <p:spPr bwMode="auto">
            <a:xfrm flipV="1">
              <a:off x="166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1" name="Line 313"/>
            <p:cNvSpPr>
              <a:spLocks noChangeShapeType="1"/>
            </p:cNvSpPr>
            <p:nvPr/>
          </p:nvSpPr>
          <p:spPr bwMode="auto">
            <a:xfrm flipV="1">
              <a:off x="1664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2" name="Line 314"/>
            <p:cNvSpPr>
              <a:spLocks noChangeShapeType="1"/>
            </p:cNvSpPr>
            <p:nvPr/>
          </p:nvSpPr>
          <p:spPr bwMode="auto">
            <a:xfrm flipV="1">
              <a:off x="195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3" name="Line 315"/>
            <p:cNvSpPr>
              <a:spLocks noChangeShapeType="1"/>
            </p:cNvSpPr>
            <p:nvPr/>
          </p:nvSpPr>
          <p:spPr bwMode="auto">
            <a:xfrm flipV="1">
              <a:off x="195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4" name="Line 316"/>
            <p:cNvSpPr>
              <a:spLocks noChangeShapeType="1"/>
            </p:cNvSpPr>
            <p:nvPr/>
          </p:nvSpPr>
          <p:spPr bwMode="auto">
            <a:xfrm>
              <a:off x="-2442" y="2489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5" name="Line 317"/>
            <p:cNvSpPr>
              <a:spLocks noChangeShapeType="1"/>
            </p:cNvSpPr>
            <p:nvPr/>
          </p:nvSpPr>
          <p:spPr bwMode="auto">
            <a:xfrm>
              <a:off x="-2442" y="2493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6" name="Line 318"/>
            <p:cNvSpPr>
              <a:spLocks noChangeShapeType="1"/>
            </p:cNvSpPr>
            <p:nvPr/>
          </p:nvSpPr>
          <p:spPr bwMode="auto">
            <a:xfrm>
              <a:off x="-2442" y="2208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7" name="Line 319"/>
            <p:cNvSpPr>
              <a:spLocks noChangeShapeType="1"/>
            </p:cNvSpPr>
            <p:nvPr/>
          </p:nvSpPr>
          <p:spPr bwMode="auto">
            <a:xfrm>
              <a:off x="-2442" y="2211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8" name="Line 320"/>
            <p:cNvSpPr>
              <a:spLocks noChangeShapeType="1"/>
            </p:cNvSpPr>
            <p:nvPr/>
          </p:nvSpPr>
          <p:spPr bwMode="auto">
            <a:xfrm>
              <a:off x="-2442" y="1923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9" name="Line 321"/>
            <p:cNvSpPr>
              <a:spLocks noChangeShapeType="1"/>
            </p:cNvSpPr>
            <p:nvPr/>
          </p:nvSpPr>
          <p:spPr bwMode="auto">
            <a:xfrm>
              <a:off x="-2442" y="1926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0" name="Line 322"/>
            <p:cNvSpPr>
              <a:spLocks noChangeShapeType="1"/>
            </p:cNvSpPr>
            <p:nvPr/>
          </p:nvSpPr>
          <p:spPr bwMode="auto">
            <a:xfrm>
              <a:off x="-2442" y="1356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1" name="Line 323"/>
            <p:cNvSpPr>
              <a:spLocks noChangeShapeType="1"/>
            </p:cNvSpPr>
            <p:nvPr/>
          </p:nvSpPr>
          <p:spPr bwMode="auto">
            <a:xfrm>
              <a:off x="-2442" y="1360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2" name="Line 324"/>
            <p:cNvSpPr>
              <a:spLocks noChangeShapeType="1"/>
            </p:cNvSpPr>
            <p:nvPr/>
          </p:nvSpPr>
          <p:spPr bwMode="auto">
            <a:xfrm>
              <a:off x="-2442" y="1075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3" name="Line 325"/>
            <p:cNvSpPr>
              <a:spLocks noChangeShapeType="1"/>
            </p:cNvSpPr>
            <p:nvPr/>
          </p:nvSpPr>
          <p:spPr bwMode="auto">
            <a:xfrm>
              <a:off x="-2442" y="1079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4" name="Line 326"/>
            <p:cNvSpPr>
              <a:spLocks noChangeShapeType="1"/>
            </p:cNvSpPr>
            <p:nvPr/>
          </p:nvSpPr>
          <p:spPr bwMode="auto">
            <a:xfrm>
              <a:off x="-2442" y="790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5" name="Line 327"/>
            <p:cNvSpPr>
              <a:spLocks noChangeShapeType="1"/>
            </p:cNvSpPr>
            <p:nvPr/>
          </p:nvSpPr>
          <p:spPr bwMode="auto">
            <a:xfrm>
              <a:off x="-2442" y="794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6" name="Line 328"/>
            <p:cNvSpPr>
              <a:spLocks noChangeShapeType="1"/>
            </p:cNvSpPr>
            <p:nvPr/>
          </p:nvSpPr>
          <p:spPr bwMode="auto">
            <a:xfrm>
              <a:off x="-2442" y="1638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7" name="Line 329"/>
            <p:cNvSpPr>
              <a:spLocks noChangeShapeType="1"/>
            </p:cNvSpPr>
            <p:nvPr/>
          </p:nvSpPr>
          <p:spPr bwMode="auto">
            <a:xfrm>
              <a:off x="-2442" y="1641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8" name="Line 330"/>
            <p:cNvSpPr>
              <a:spLocks noChangeShapeType="1"/>
            </p:cNvSpPr>
            <p:nvPr/>
          </p:nvSpPr>
          <p:spPr bwMode="auto">
            <a:xfrm>
              <a:off x="-2442" y="1645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9" name="Line 331"/>
            <p:cNvSpPr>
              <a:spLocks noChangeShapeType="1"/>
            </p:cNvSpPr>
            <p:nvPr/>
          </p:nvSpPr>
          <p:spPr bwMode="auto">
            <a:xfrm>
              <a:off x="-2442" y="1649"/>
              <a:ext cx="4665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0" name="Rectangle 332"/>
            <p:cNvSpPr>
              <a:spLocks noChangeArrowheads="1"/>
            </p:cNvSpPr>
            <p:nvPr/>
          </p:nvSpPr>
          <p:spPr bwMode="auto">
            <a:xfrm>
              <a:off x="2147" y="1532"/>
              <a:ext cx="62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81" name="Freeform 333"/>
            <p:cNvSpPr>
              <a:spLocks/>
            </p:cNvSpPr>
            <p:nvPr/>
          </p:nvSpPr>
          <p:spPr bwMode="auto">
            <a:xfrm>
              <a:off x="2183" y="1612"/>
              <a:ext cx="33" cy="66"/>
            </a:xfrm>
            <a:custGeom>
              <a:avLst/>
              <a:gdLst>
                <a:gd name="T0" fmla="*/ 0 w 33"/>
                <a:gd name="T1" fmla="*/ 0 h 66"/>
                <a:gd name="T2" fmla="*/ 33 w 33"/>
                <a:gd name="T3" fmla="*/ 33 h 66"/>
                <a:gd name="T4" fmla="*/ 0 w 33"/>
                <a:gd name="T5" fmla="*/ 66 h 66"/>
                <a:gd name="T6" fmla="*/ 0 w 33"/>
                <a:gd name="T7" fmla="*/ 0 h 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66"/>
                <a:gd name="T14" fmla="*/ 33 w 33"/>
                <a:gd name="T15" fmla="*/ 66 h 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66">
                  <a:moveTo>
                    <a:pt x="0" y="0"/>
                  </a:moveTo>
                  <a:lnTo>
                    <a:pt x="33" y="33"/>
                  </a:lnTo>
                  <a:lnTo>
                    <a:pt x="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2" name="Line 334"/>
            <p:cNvSpPr>
              <a:spLocks noChangeShapeType="1"/>
            </p:cNvSpPr>
            <p:nvPr/>
          </p:nvSpPr>
          <p:spPr bwMode="auto">
            <a:xfrm flipV="1">
              <a:off x="-1886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3" name="Line 335"/>
            <p:cNvSpPr>
              <a:spLocks noChangeShapeType="1"/>
            </p:cNvSpPr>
            <p:nvPr/>
          </p:nvSpPr>
          <p:spPr bwMode="auto">
            <a:xfrm flipV="1">
              <a:off x="-188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4" name="Line 336"/>
            <p:cNvSpPr>
              <a:spLocks noChangeShapeType="1"/>
            </p:cNvSpPr>
            <p:nvPr/>
          </p:nvSpPr>
          <p:spPr bwMode="auto">
            <a:xfrm flipV="1">
              <a:off x="-1879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5" name="Line 337"/>
            <p:cNvSpPr>
              <a:spLocks noChangeShapeType="1"/>
            </p:cNvSpPr>
            <p:nvPr/>
          </p:nvSpPr>
          <p:spPr bwMode="auto">
            <a:xfrm flipV="1">
              <a:off x="-1875" y="509"/>
              <a:ext cx="1" cy="226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6" name="Rectangle 338"/>
            <p:cNvSpPr>
              <a:spLocks noChangeArrowheads="1"/>
            </p:cNvSpPr>
            <p:nvPr/>
          </p:nvSpPr>
          <p:spPr bwMode="auto">
            <a:xfrm>
              <a:off x="-1835" y="501"/>
              <a:ext cx="62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87" name="Freeform 339"/>
            <p:cNvSpPr>
              <a:spLocks/>
            </p:cNvSpPr>
            <p:nvPr/>
          </p:nvSpPr>
          <p:spPr bwMode="auto">
            <a:xfrm>
              <a:off x="-1912" y="512"/>
              <a:ext cx="66" cy="33"/>
            </a:xfrm>
            <a:custGeom>
              <a:avLst/>
              <a:gdLst>
                <a:gd name="T0" fmla="*/ 0 w 66"/>
                <a:gd name="T1" fmla="*/ 33 h 33"/>
                <a:gd name="T2" fmla="*/ 33 w 66"/>
                <a:gd name="T3" fmla="*/ 0 h 33"/>
                <a:gd name="T4" fmla="*/ 66 w 66"/>
                <a:gd name="T5" fmla="*/ 33 h 33"/>
                <a:gd name="T6" fmla="*/ 0 w 66"/>
                <a:gd name="T7" fmla="*/ 33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"/>
                <a:gd name="T13" fmla="*/ 0 h 33"/>
                <a:gd name="T14" fmla="*/ 66 w 66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" h="33">
                  <a:moveTo>
                    <a:pt x="0" y="33"/>
                  </a:moveTo>
                  <a:lnTo>
                    <a:pt x="33" y="0"/>
                  </a:lnTo>
                  <a:lnTo>
                    <a:pt x="66" y="3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8" name="Rectangle 340"/>
            <p:cNvSpPr>
              <a:spLocks noChangeArrowheads="1"/>
            </p:cNvSpPr>
            <p:nvPr/>
          </p:nvSpPr>
          <p:spPr bwMode="auto">
            <a:xfrm>
              <a:off x="-2445" y="509"/>
              <a:ext cx="4668" cy="2272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9" name="Rectangle 341"/>
            <p:cNvSpPr>
              <a:spLocks noChangeArrowheads="1"/>
            </p:cNvSpPr>
            <p:nvPr/>
          </p:nvSpPr>
          <p:spPr bwMode="auto">
            <a:xfrm>
              <a:off x="-1864" y="1674"/>
              <a:ext cx="66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2190" name="Line 342"/>
            <p:cNvSpPr>
              <a:spLocks noChangeShapeType="1"/>
            </p:cNvSpPr>
            <p:nvPr/>
          </p:nvSpPr>
          <p:spPr bwMode="auto">
            <a:xfrm>
              <a:off x="-695" y="1619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1" name="Rectangle 343"/>
            <p:cNvSpPr>
              <a:spLocks noChangeArrowheads="1"/>
            </p:cNvSpPr>
            <p:nvPr/>
          </p:nvSpPr>
          <p:spPr bwMode="auto">
            <a:xfrm>
              <a:off x="-692" y="1674"/>
              <a:ext cx="69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2192" name="Line 344"/>
            <p:cNvSpPr>
              <a:spLocks noChangeShapeType="1"/>
            </p:cNvSpPr>
            <p:nvPr/>
          </p:nvSpPr>
          <p:spPr bwMode="auto">
            <a:xfrm>
              <a:off x="484" y="1619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3" name="Rectangle 345"/>
            <p:cNvSpPr>
              <a:spLocks noChangeArrowheads="1"/>
            </p:cNvSpPr>
            <p:nvPr/>
          </p:nvSpPr>
          <p:spPr bwMode="auto">
            <a:xfrm>
              <a:off x="455" y="1674"/>
              <a:ext cx="99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2194" name="Line 346"/>
            <p:cNvSpPr>
              <a:spLocks noChangeShapeType="1"/>
            </p:cNvSpPr>
            <p:nvPr/>
          </p:nvSpPr>
          <p:spPr bwMode="auto">
            <a:xfrm>
              <a:off x="1664" y="1619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5" name="Rectangle 347"/>
            <p:cNvSpPr>
              <a:spLocks noChangeArrowheads="1"/>
            </p:cNvSpPr>
            <p:nvPr/>
          </p:nvSpPr>
          <p:spPr bwMode="auto">
            <a:xfrm>
              <a:off x="1635" y="1674"/>
              <a:ext cx="99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3p</a:t>
              </a:r>
              <a:endParaRPr lang="en-US"/>
            </a:p>
          </p:txBody>
        </p:sp>
        <p:sp>
          <p:nvSpPr>
            <p:cNvPr id="2196" name="Rectangle 348"/>
            <p:cNvSpPr>
              <a:spLocks noChangeArrowheads="1"/>
            </p:cNvSpPr>
            <p:nvPr/>
          </p:nvSpPr>
          <p:spPr bwMode="auto">
            <a:xfrm>
              <a:off x="-1981" y="2456"/>
              <a:ext cx="110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2197" name="Line 349"/>
            <p:cNvSpPr>
              <a:spLocks noChangeShapeType="1"/>
            </p:cNvSpPr>
            <p:nvPr/>
          </p:nvSpPr>
          <p:spPr bwMode="auto">
            <a:xfrm>
              <a:off x="-1905" y="2493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8" name="Rectangle 350"/>
            <p:cNvSpPr>
              <a:spLocks noChangeArrowheads="1"/>
            </p:cNvSpPr>
            <p:nvPr/>
          </p:nvSpPr>
          <p:spPr bwMode="auto">
            <a:xfrm>
              <a:off x="-1981" y="2175"/>
              <a:ext cx="110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199" name="Line 351"/>
            <p:cNvSpPr>
              <a:spLocks noChangeShapeType="1"/>
            </p:cNvSpPr>
            <p:nvPr/>
          </p:nvSpPr>
          <p:spPr bwMode="auto">
            <a:xfrm>
              <a:off x="-1905" y="2211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0" name="Rectangle 352"/>
            <p:cNvSpPr>
              <a:spLocks noChangeArrowheads="1"/>
            </p:cNvSpPr>
            <p:nvPr/>
          </p:nvSpPr>
          <p:spPr bwMode="auto">
            <a:xfrm>
              <a:off x="-1981" y="1890"/>
              <a:ext cx="110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201" name="Line 353"/>
            <p:cNvSpPr>
              <a:spLocks noChangeShapeType="1"/>
            </p:cNvSpPr>
            <p:nvPr/>
          </p:nvSpPr>
          <p:spPr bwMode="auto">
            <a:xfrm>
              <a:off x="-1905" y="1926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2" name="Rectangle 354"/>
            <p:cNvSpPr>
              <a:spLocks noChangeArrowheads="1"/>
            </p:cNvSpPr>
            <p:nvPr/>
          </p:nvSpPr>
          <p:spPr bwMode="auto">
            <a:xfrm>
              <a:off x="-1945" y="1323"/>
              <a:ext cx="73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203" name="Line 355"/>
            <p:cNvSpPr>
              <a:spLocks noChangeShapeType="1"/>
            </p:cNvSpPr>
            <p:nvPr/>
          </p:nvSpPr>
          <p:spPr bwMode="auto">
            <a:xfrm>
              <a:off x="-1905" y="1360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4" name="Rectangle 356"/>
            <p:cNvSpPr>
              <a:spLocks noChangeArrowheads="1"/>
            </p:cNvSpPr>
            <p:nvPr/>
          </p:nvSpPr>
          <p:spPr bwMode="auto">
            <a:xfrm>
              <a:off x="-1945" y="1042"/>
              <a:ext cx="73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205" name="Line 357"/>
            <p:cNvSpPr>
              <a:spLocks noChangeShapeType="1"/>
            </p:cNvSpPr>
            <p:nvPr/>
          </p:nvSpPr>
          <p:spPr bwMode="auto">
            <a:xfrm>
              <a:off x="-1905" y="1079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6" name="Rectangle 358"/>
            <p:cNvSpPr>
              <a:spLocks noChangeArrowheads="1"/>
            </p:cNvSpPr>
            <p:nvPr/>
          </p:nvSpPr>
          <p:spPr bwMode="auto">
            <a:xfrm>
              <a:off x="-1945" y="757"/>
              <a:ext cx="73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207" name="Line 359"/>
            <p:cNvSpPr>
              <a:spLocks noChangeShapeType="1"/>
            </p:cNvSpPr>
            <p:nvPr/>
          </p:nvSpPr>
          <p:spPr bwMode="auto">
            <a:xfrm>
              <a:off x="-1905" y="794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8" name="Rectangle 368"/>
            <p:cNvSpPr>
              <a:spLocks noChangeArrowheads="1"/>
            </p:cNvSpPr>
            <p:nvPr/>
          </p:nvSpPr>
          <p:spPr bwMode="auto">
            <a:xfrm>
              <a:off x="-2445" y="509"/>
              <a:ext cx="4668" cy="2272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438" y="274638"/>
            <a:ext cx="7543800" cy="5302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Tangent Function</a:t>
            </a:r>
          </a:p>
        </p:txBody>
      </p:sp>
      <p:graphicFrame>
        <p:nvGraphicFramePr>
          <p:cNvPr id="103" name="Object 6"/>
          <p:cNvGraphicFramePr>
            <a:graphicFrameLocks noChangeAspect="1"/>
          </p:cNvGraphicFramePr>
          <p:nvPr/>
        </p:nvGraphicFramePr>
        <p:xfrm>
          <a:off x="687388" y="5375275"/>
          <a:ext cx="9890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Equation" r:id="rId4" imgW="609336" imgH="253890" progId="Equation.DSMT4">
                  <p:embed/>
                </p:oleObj>
              </mc:Choice>
              <mc:Fallback>
                <p:oleObj name="Equation" r:id="rId4" imgW="609336" imgH="253890" progId="Equation.DSMT4">
                  <p:embed/>
                  <p:pic>
                    <p:nvPicPr>
                      <p:cNvPr id="10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5375275"/>
                        <a:ext cx="989012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92"/>
          <p:cNvGraphicFramePr>
            <a:graphicFrameLocks noChangeAspect="1"/>
          </p:cNvGraphicFramePr>
          <p:nvPr/>
        </p:nvGraphicFramePr>
        <p:xfrm>
          <a:off x="1411288" y="4611688"/>
          <a:ext cx="912812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quation" r:id="rId6" imgW="698500" imgH="469900" progId="Equation.DSMT4">
                  <p:embed/>
                </p:oleObj>
              </mc:Choice>
              <mc:Fallback>
                <p:oleObj name="Equation" r:id="rId6" imgW="698500" imgH="469900" progId="Equation.DSMT4">
                  <p:embed/>
                  <p:pic>
                    <p:nvPicPr>
                      <p:cNvPr id="104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288" y="4611688"/>
                        <a:ext cx="912812" cy="6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92"/>
          <p:cNvGraphicFramePr>
            <a:graphicFrameLocks noChangeAspect="1"/>
          </p:cNvGraphicFramePr>
          <p:nvPr/>
        </p:nvGraphicFramePr>
        <p:xfrm>
          <a:off x="2584450" y="5408613"/>
          <a:ext cx="10318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8" imgW="634725" imgH="253890" progId="Equation.DSMT4">
                  <p:embed/>
                </p:oleObj>
              </mc:Choice>
              <mc:Fallback>
                <p:oleObj name="Equation" r:id="rId8" imgW="634725" imgH="253890" progId="Equation.DSMT4">
                  <p:embed/>
                  <p:pic>
                    <p:nvPicPr>
                      <p:cNvPr id="105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5408613"/>
                        <a:ext cx="10318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92"/>
          <p:cNvGraphicFramePr>
            <a:graphicFrameLocks noChangeAspect="1"/>
          </p:cNvGraphicFramePr>
          <p:nvPr/>
        </p:nvGraphicFramePr>
        <p:xfrm>
          <a:off x="3179763" y="4645025"/>
          <a:ext cx="1011237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Equation" r:id="rId10" imgW="774364" imgH="469696" progId="Equation.DSMT4">
                  <p:embed/>
                </p:oleObj>
              </mc:Choice>
              <mc:Fallback>
                <p:oleObj name="Equation" r:id="rId10" imgW="774364" imgH="469696" progId="Equation.DSMT4">
                  <p:embed/>
                  <p:pic>
                    <p:nvPicPr>
                      <p:cNvPr id="106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63" y="4645025"/>
                        <a:ext cx="1011237" cy="614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ct 92"/>
          <p:cNvGraphicFramePr>
            <a:graphicFrameLocks noChangeAspect="1"/>
          </p:cNvGraphicFramePr>
          <p:nvPr/>
        </p:nvGraphicFramePr>
        <p:xfrm>
          <a:off x="4610100" y="5418138"/>
          <a:ext cx="1176338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12" imgW="723586" imgH="253890" progId="Equation.DSMT4">
                  <p:embed/>
                </p:oleObj>
              </mc:Choice>
              <mc:Fallback>
                <p:oleObj name="Equation" r:id="rId12" imgW="723586" imgH="253890" progId="Equation.DSMT4">
                  <p:embed/>
                  <p:pic>
                    <p:nvPicPr>
                      <p:cNvPr id="107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5418138"/>
                        <a:ext cx="1176338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92"/>
          <p:cNvGraphicFramePr>
            <a:graphicFrameLocks noChangeAspect="1"/>
          </p:cNvGraphicFramePr>
          <p:nvPr/>
        </p:nvGraphicFramePr>
        <p:xfrm>
          <a:off x="5145088" y="4652963"/>
          <a:ext cx="1011237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14" imgW="774364" imgH="469696" progId="Equation.DSMT4">
                  <p:embed/>
                </p:oleObj>
              </mc:Choice>
              <mc:Fallback>
                <p:oleObj name="Equation" r:id="rId14" imgW="774364" imgH="469696" progId="Equation.DSMT4">
                  <p:embed/>
                  <p:pic>
                    <p:nvPicPr>
                      <p:cNvPr id="108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088" y="4652963"/>
                        <a:ext cx="1011237" cy="6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92"/>
          <p:cNvGraphicFramePr>
            <a:graphicFrameLocks noChangeAspect="1"/>
          </p:cNvGraphicFramePr>
          <p:nvPr/>
        </p:nvGraphicFramePr>
        <p:xfrm>
          <a:off x="6537325" y="5449888"/>
          <a:ext cx="11557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16" imgW="710891" imgH="253890" progId="Equation.DSMT4">
                  <p:embed/>
                </p:oleObj>
              </mc:Choice>
              <mc:Fallback>
                <p:oleObj name="Equation" r:id="rId16" imgW="710891" imgH="253890" progId="Equation.DSMT4">
                  <p:embed/>
                  <p:pic>
                    <p:nvPicPr>
                      <p:cNvPr id="109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325" y="5449888"/>
                        <a:ext cx="1155700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92"/>
          <p:cNvGraphicFramePr>
            <a:graphicFrameLocks noChangeAspect="1"/>
          </p:cNvGraphicFramePr>
          <p:nvPr/>
        </p:nvGraphicFramePr>
        <p:xfrm>
          <a:off x="7008813" y="4672013"/>
          <a:ext cx="1030287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18" imgW="787400" imgH="469900" progId="Equation.DSMT4">
                  <p:embed/>
                </p:oleObj>
              </mc:Choice>
              <mc:Fallback>
                <p:oleObj name="Equation" r:id="rId18" imgW="787400" imgH="469900" progId="Equation.DSMT4">
                  <p:embed/>
                  <p:pic>
                    <p:nvPicPr>
                      <p:cNvPr id="11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8813" y="4672013"/>
                        <a:ext cx="1030287" cy="6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92"/>
          <p:cNvGraphicFramePr>
            <a:graphicFrameLocks noChangeAspect="1"/>
          </p:cNvGraphicFramePr>
          <p:nvPr/>
        </p:nvGraphicFramePr>
        <p:xfrm>
          <a:off x="1671638" y="5335588"/>
          <a:ext cx="3460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20" imgW="126725" imgH="177415" progId="Equation.DSMT4">
                  <p:embed/>
                </p:oleObj>
              </mc:Choice>
              <mc:Fallback>
                <p:oleObj name="Equation" r:id="rId20" imgW="126725" imgH="177415" progId="Equation.DSMT4">
                  <p:embed/>
                  <p:pic>
                    <p:nvPicPr>
                      <p:cNvPr id="111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638" y="5335588"/>
                        <a:ext cx="346075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" name="Object 92"/>
          <p:cNvGraphicFramePr>
            <a:graphicFrameLocks noChangeAspect="1"/>
          </p:cNvGraphicFramePr>
          <p:nvPr/>
        </p:nvGraphicFramePr>
        <p:xfrm>
          <a:off x="2306638" y="4829175"/>
          <a:ext cx="446087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Equation" r:id="rId22" imgW="253890" imgH="139639" progId="Equation.DSMT4">
                  <p:embed/>
                </p:oleObj>
              </mc:Choice>
              <mc:Fallback>
                <p:oleObj name="Equation" r:id="rId22" imgW="253890" imgH="139639" progId="Equation.DSMT4">
                  <p:embed/>
                  <p:pic>
                    <p:nvPicPr>
                      <p:cNvPr id="113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638" y="4829175"/>
                        <a:ext cx="446087" cy="24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" name="Object 92"/>
          <p:cNvGraphicFramePr>
            <a:graphicFrameLocks noChangeAspect="1"/>
          </p:cNvGraphicFramePr>
          <p:nvPr/>
        </p:nvGraphicFramePr>
        <p:xfrm>
          <a:off x="3643313" y="5346700"/>
          <a:ext cx="31591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Equation" r:id="rId24" imgW="126725" imgH="177415" progId="Equation.DSMT4">
                  <p:embed/>
                </p:oleObj>
              </mc:Choice>
              <mc:Fallback>
                <p:oleObj name="Equation" r:id="rId24" imgW="126725" imgH="177415" progId="Equation.DSMT4">
                  <p:embed/>
                  <p:pic>
                    <p:nvPicPr>
                      <p:cNvPr id="115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13" y="5346700"/>
                        <a:ext cx="315912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92"/>
          <p:cNvGraphicFramePr>
            <a:graphicFrameLocks noChangeAspect="1"/>
          </p:cNvGraphicFramePr>
          <p:nvPr/>
        </p:nvGraphicFramePr>
        <p:xfrm>
          <a:off x="4192588" y="4841875"/>
          <a:ext cx="446087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26" imgW="253890" imgH="139639" progId="Equation.DSMT4">
                  <p:embed/>
                </p:oleObj>
              </mc:Choice>
              <mc:Fallback>
                <p:oleObj name="Equation" r:id="rId26" imgW="253890" imgH="139639" progId="Equation.DSMT4">
                  <p:embed/>
                  <p:pic>
                    <p:nvPicPr>
                      <p:cNvPr id="117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2588" y="4841875"/>
                        <a:ext cx="446087" cy="24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92"/>
          <p:cNvGraphicFramePr>
            <a:graphicFrameLocks noChangeAspect="1"/>
          </p:cNvGraphicFramePr>
          <p:nvPr/>
        </p:nvGraphicFramePr>
        <p:xfrm>
          <a:off x="5746750" y="5370513"/>
          <a:ext cx="34448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28" imgW="126725" imgH="177415" progId="Equation.DSMT4">
                  <p:embed/>
                </p:oleObj>
              </mc:Choice>
              <mc:Fallback>
                <p:oleObj name="Equation" r:id="rId28" imgW="126725" imgH="177415" progId="Equation.DSMT4">
                  <p:embed/>
                  <p:pic>
                    <p:nvPicPr>
                      <p:cNvPr id="119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0" y="5370513"/>
                        <a:ext cx="344488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92"/>
          <p:cNvGraphicFramePr>
            <a:graphicFrameLocks noChangeAspect="1"/>
          </p:cNvGraphicFramePr>
          <p:nvPr/>
        </p:nvGraphicFramePr>
        <p:xfrm>
          <a:off x="6186488" y="4860925"/>
          <a:ext cx="446087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30" imgW="253890" imgH="139639" progId="Equation.DSMT4">
                  <p:embed/>
                </p:oleObj>
              </mc:Choice>
              <mc:Fallback>
                <p:oleObj name="Equation" r:id="rId30" imgW="253890" imgH="139639" progId="Equation.DSMT4">
                  <p:embed/>
                  <p:pic>
                    <p:nvPicPr>
                      <p:cNvPr id="12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6488" y="4860925"/>
                        <a:ext cx="446087" cy="24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" name="Object 92"/>
          <p:cNvGraphicFramePr>
            <a:graphicFrameLocks noChangeAspect="1"/>
          </p:cNvGraphicFramePr>
          <p:nvPr/>
        </p:nvGraphicFramePr>
        <p:xfrm>
          <a:off x="7691438" y="5383213"/>
          <a:ext cx="34448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32" imgW="126725" imgH="177415" progId="Equation.DSMT4">
                  <p:embed/>
                </p:oleObj>
              </mc:Choice>
              <mc:Fallback>
                <p:oleObj name="Equation" r:id="rId32" imgW="126725" imgH="177415" progId="Equation.DSMT4">
                  <p:embed/>
                  <p:pic>
                    <p:nvPicPr>
                      <p:cNvPr id="124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1438" y="5383213"/>
                        <a:ext cx="344487" cy="477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" name="Object 92"/>
          <p:cNvGraphicFramePr>
            <a:graphicFrameLocks noChangeAspect="1"/>
          </p:cNvGraphicFramePr>
          <p:nvPr/>
        </p:nvGraphicFramePr>
        <p:xfrm>
          <a:off x="8058150" y="4878388"/>
          <a:ext cx="449263" cy="246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34" imgW="253890" imgH="139639" progId="Equation.DSMT4">
                  <p:embed/>
                </p:oleObj>
              </mc:Choice>
              <mc:Fallback>
                <p:oleObj name="Equation" r:id="rId34" imgW="253890" imgH="139639" progId="Equation.DSMT4">
                  <p:embed/>
                  <p:pic>
                    <p:nvPicPr>
                      <p:cNvPr id="126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8150" y="4878388"/>
                        <a:ext cx="449263" cy="246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88"/>
          <p:cNvGraphicFramePr>
            <a:graphicFrameLocks noChangeAspect="1"/>
          </p:cNvGraphicFramePr>
          <p:nvPr/>
        </p:nvGraphicFramePr>
        <p:xfrm>
          <a:off x="3927475" y="2813050"/>
          <a:ext cx="2127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36" imgW="215619" imgH="317087" progId="Equation.DSMT4">
                  <p:embed/>
                </p:oleObj>
              </mc:Choice>
              <mc:Fallback>
                <p:oleObj name="Equation" r:id="rId36" imgW="215619" imgH="317087" progId="Equation.DSMT4">
                  <p:embed/>
                  <p:pic>
                    <p:nvPicPr>
                      <p:cNvPr id="2066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7475" y="2813050"/>
                        <a:ext cx="2127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88"/>
          <p:cNvGraphicFramePr>
            <a:graphicFrameLocks noChangeAspect="1"/>
          </p:cNvGraphicFramePr>
          <p:nvPr/>
        </p:nvGraphicFramePr>
        <p:xfrm>
          <a:off x="7588250" y="2833688"/>
          <a:ext cx="2254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38" imgW="228501" imgH="317362" progId="Equation.DSMT4">
                  <p:embed/>
                </p:oleObj>
              </mc:Choice>
              <mc:Fallback>
                <p:oleObj name="Equation" r:id="rId38" imgW="228501" imgH="317362" progId="Equation.DSMT4">
                  <p:embed/>
                  <p:pic>
                    <p:nvPicPr>
                      <p:cNvPr id="2067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0" y="2833688"/>
                        <a:ext cx="2254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Oval 125"/>
          <p:cNvSpPr/>
          <p:nvPr/>
        </p:nvSpPr>
        <p:spPr>
          <a:xfrm>
            <a:off x="1214438" y="2722563"/>
            <a:ext cx="127000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7" name="Oval 126"/>
          <p:cNvSpPr/>
          <p:nvPr/>
        </p:nvSpPr>
        <p:spPr>
          <a:xfrm>
            <a:off x="3089275" y="2727325"/>
            <a:ext cx="125413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8" name="Oval 127"/>
          <p:cNvSpPr/>
          <p:nvPr/>
        </p:nvSpPr>
        <p:spPr>
          <a:xfrm>
            <a:off x="4946650" y="2714625"/>
            <a:ext cx="125413" cy="1254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9" name="Oval 128"/>
          <p:cNvSpPr/>
          <p:nvPr/>
        </p:nvSpPr>
        <p:spPr>
          <a:xfrm>
            <a:off x="1690688" y="2270125"/>
            <a:ext cx="127000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Oval 20"/>
          <p:cNvSpPr/>
          <p:nvPr/>
        </p:nvSpPr>
        <p:spPr>
          <a:xfrm>
            <a:off x="6805613" y="2713038"/>
            <a:ext cx="127000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88" name="Rectangle 62"/>
          <p:cNvSpPr>
            <a:spLocks noChangeArrowheads="1"/>
          </p:cNvSpPr>
          <p:nvPr/>
        </p:nvSpPr>
        <p:spPr bwMode="auto">
          <a:xfrm>
            <a:off x="1247775" y="2824163"/>
            <a:ext cx="76200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FF0000"/>
                </a:solidFill>
                <a:latin typeface="Symbol" pitchFamily="18" charset="2"/>
              </a:rPr>
              <a:t>0</a:t>
            </a:r>
            <a:endParaRPr lang="en-US" sz="1200">
              <a:solidFill>
                <a:srgbClr val="FF0000"/>
              </a:solidFill>
            </a:endParaRPr>
          </a:p>
        </p:txBody>
      </p:sp>
      <p:sp>
        <p:nvSpPr>
          <p:cNvPr id="2089" name="Rectangle 64"/>
          <p:cNvSpPr>
            <a:spLocks noChangeArrowheads="1"/>
          </p:cNvSpPr>
          <p:nvPr/>
        </p:nvSpPr>
        <p:spPr bwMode="auto">
          <a:xfrm>
            <a:off x="3074988" y="2824163"/>
            <a:ext cx="920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 b="1">
                <a:solidFill>
                  <a:srgbClr val="FF0000"/>
                </a:solidFill>
                <a:latin typeface="Symbol" pitchFamily="18" charset="2"/>
              </a:rPr>
              <a:t>p</a:t>
            </a:r>
            <a:endParaRPr lang="en-US" sz="1300" b="1">
              <a:solidFill>
                <a:srgbClr val="FF0000"/>
              </a:solidFill>
            </a:endParaRPr>
          </a:p>
        </p:txBody>
      </p:sp>
      <p:sp>
        <p:nvSpPr>
          <p:cNvPr id="2090" name="Rectangle 66"/>
          <p:cNvSpPr>
            <a:spLocks noChangeArrowheads="1"/>
          </p:cNvSpPr>
          <p:nvPr/>
        </p:nvSpPr>
        <p:spPr bwMode="auto">
          <a:xfrm>
            <a:off x="4902200" y="2824163"/>
            <a:ext cx="161925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Symbol" pitchFamily="18" charset="2"/>
              </a:rPr>
              <a:t>2p</a:t>
            </a:r>
            <a:endParaRPr lang="en-US" sz="1200" b="1">
              <a:solidFill>
                <a:srgbClr val="FF0000"/>
              </a:solidFill>
            </a:endParaRPr>
          </a:p>
        </p:txBody>
      </p:sp>
      <p:sp>
        <p:nvSpPr>
          <p:cNvPr id="2091" name="Rectangle 66"/>
          <p:cNvSpPr>
            <a:spLocks noChangeArrowheads="1"/>
          </p:cNvSpPr>
          <p:nvPr/>
        </p:nvSpPr>
        <p:spPr bwMode="auto">
          <a:xfrm>
            <a:off x="6772275" y="2792413"/>
            <a:ext cx="1619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Symbol" pitchFamily="18" charset="2"/>
              </a:rPr>
              <a:t>3p</a:t>
            </a:r>
            <a:endParaRPr lang="en-US" sz="1200" b="1">
              <a:solidFill>
                <a:srgbClr val="FF0000"/>
              </a:solidFill>
            </a:endParaRPr>
          </a:p>
        </p:txBody>
      </p:sp>
      <p:graphicFrame>
        <p:nvGraphicFramePr>
          <p:cNvPr id="2068" name="Object 2"/>
          <p:cNvGraphicFramePr>
            <a:graphicFrameLocks noChangeAspect="1"/>
          </p:cNvGraphicFramePr>
          <p:nvPr/>
        </p:nvGraphicFramePr>
        <p:xfrm>
          <a:off x="2095500" y="2811463"/>
          <a:ext cx="1619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40" imgW="164885" imgH="317087" progId="Equation.DSMT4">
                  <p:embed/>
                </p:oleObj>
              </mc:Choice>
              <mc:Fallback>
                <p:oleObj name="Equation" r:id="rId40" imgW="164885" imgH="317087" progId="Equation.DSMT4">
                  <p:embed/>
                  <p:pic>
                    <p:nvPicPr>
                      <p:cNvPr id="206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811463"/>
                        <a:ext cx="1619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88"/>
          <p:cNvGraphicFramePr>
            <a:graphicFrameLocks noChangeAspect="1"/>
          </p:cNvGraphicFramePr>
          <p:nvPr/>
        </p:nvGraphicFramePr>
        <p:xfrm>
          <a:off x="5786438" y="2828925"/>
          <a:ext cx="2254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42" imgW="228501" imgH="317362" progId="Equation.DSMT4">
                  <p:embed/>
                </p:oleObj>
              </mc:Choice>
              <mc:Fallback>
                <p:oleObj name="Equation" r:id="rId42" imgW="228501" imgH="317362" progId="Equation.DSMT4">
                  <p:embed/>
                  <p:pic>
                    <p:nvPicPr>
                      <p:cNvPr id="2069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6438" y="2828925"/>
                        <a:ext cx="2254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2" name="Oval 291"/>
          <p:cNvSpPr/>
          <p:nvPr/>
        </p:nvSpPr>
        <p:spPr>
          <a:xfrm>
            <a:off x="766763" y="3162300"/>
            <a:ext cx="127000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3" name="Oval 292"/>
          <p:cNvSpPr/>
          <p:nvPr/>
        </p:nvSpPr>
        <p:spPr>
          <a:xfrm>
            <a:off x="2640013" y="3167063"/>
            <a:ext cx="125412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4" name="Oval 293"/>
          <p:cNvSpPr/>
          <p:nvPr/>
        </p:nvSpPr>
        <p:spPr>
          <a:xfrm>
            <a:off x="4498975" y="3154363"/>
            <a:ext cx="125413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5" name="Oval 294"/>
          <p:cNvSpPr/>
          <p:nvPr/>
        </p:nvSpPr>
        <p:spPr>
          <a:xfrm>
            <a:off x="6357938" y="3152775"/>
            <a:ext cx="127000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7" name="Oval 296"/>
          <p:cNvSpPr/>
          <p:nvPr/>
        </p:nvSpPr>
        <p:spPr>
          <a:xfrm>
            <a:off x="3563938" y="2268538"/>
            <a:ext cx="125412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8" name="Oval 297"/>
          <p:cNvSpPr/>
          <p:nvPr/>
        </p:nvSpPr>
        <p:spPr>
          <a:xfrm>
            <a:off x="5435600" y="2270125"/>
            <a:ext cx="125413" cy="1254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0" name="Oval 299"/>
          <p:cNvSpPr/>
          <p:nvPr/>
        </p:nvSpPr>
        <p:spPr>
          <a:xfrm>
            <a:off x="7308850" y="2255838"/>
            <a:ext cx="127000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02" name="Straight Connector 301"/>
          <p:cNvCxnSpPr/>
          <p:nvPr/>
        </p:nvCxnSpPr>
        <p:spPr>
          <a:xfrm rot="5400000">
            <a:off x="421482" y="2799556"/>
            <a:ext cx="3600450" cy="1587"/>
          </a:xfrm>
          <a:prstGeom prst="line">
            <a:avLst/>
          </a:prstGeom>
          <a:ln w="444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/>
          <p:cNvCxnSpPr/>
          <p:nvPr/>
        </p:nvCxnSpPr>
        <p:spPr>
          <a:xfrm rot="5400000">
            <a:off x="2274888" y="2782888"/>
            <a:ext cx="3602037" cy="1587"/>
          </a:xfrm>
          <a:prstGeom prst="line">
            <a:avLst/>
          </a:prstGeom>
          <a:ln w="444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/>
          <p:cNvCxnSpPr/>
          <p:nvPr/>
        </p:nvCxnSpPr>
        <p:spPr>
          <a:xfrm rot="5400000">
            <a:off x="4156869" y="2766219"/>
            <a:ext cx="3600450" cy="1588"/>
          </a:xfrm>
          <a:prstGeom prst="line">
            <a:avLst/>
          </a:prstGeom>
          <a:ln w="444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/>
          <p:nvPr/>
        </p:nvCxnSpPr>
        <p:spPr>
          <a:xfrm rot="5400000">
            <a:off x="5983288" y="2778125"/>
            <a:ext cx="3602038" cy="1587"/>
          </a:xfrm>
          <a:prstGeom prst="line">
            <a:avLst/>
          </a:prstGeom>
          <a:ln w="444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402"/>
          <p:cNvGrpSpPr>
            <a:grpSpLocks/>
          </p:cNvGrpSpPr>
          <p:nvPr/>
        </p:nvGrpSpPr>
        <p:grpSpPr bwMode="auto">
          <a:xfrm>
            <a:off x="482600" y="965200"/>
            <a:ext cx="1589088" cy="3678238"/>
            <a:chOff x="877108" y="980107"/>
            <a:chExt cx="1589087" cy="3678238"/>
          </a:xfrm>
        </p:grpSpPr>
        <p:sp>
          <p:nvSpPr>
            <p:cNvPr id="2132" name="Freeform 360"/>
            <p:cNvSpPr>
              <a:spLocks/>
            </p:cNvSpPr>
            <p:nvPr/>
          </p:nvSpPr>
          <p:spPr bwMode="auto">
            <a:xfrm>
              <a:off x="877108" y="3915395"/>
              <a:ext cx="87313" cy="742950"/>
            </a:xfrm>
            <a:custGeom>
              <a:avLst/>
              <a:gdLst>
                <a:gd name="T0" fmla="*/ 2147483647 w 15"/>
                <a:gd name="T1" fmla="*/ 0 h 128"/>
                <a:gd name="T2" fmla="*/ 2147483647 w 15"/>
                <a:gd name="T3" fmla="*/ 2147483647 h 128"/>
                <a:gd name="T4" fmla="*/ 2147483647 w 15"/>
                <a:gd name="T5" fmla="*/ 2147483647 h 128"/>
                <a:gd name="T6" fmla="*/ 2147483647 w 15"/>
                <a:gd name="T7" fmla="*/ 2147483647 h 128"/>
                <a:gd name="T8" fmla="*/ 2147483647 w 15"/>
                <a:gd name="T9" fmla="*/ 2147483647 h 128"/>
                <a:gd name="T10" fmla="*/ 2147483647 w 15"/>
                <a:gd name="T11" fmla="*/ 2147483647 h 128"/>
                <a:gd name="T12" fmla="*/ 2147483647 w 15"/>
                <a:gd name="T13" fmla="*/ 2147483647 h 128"/>
                <a:gd name="T14" fmla="*/ 2147483647 w 15"/>
                <a:gd name="T15" fmla="*/ 2147483647 h 128"/>
                <a:gd name="T16" fmla="*/ 2147483647 w 15"/>
                <a:gd name="T17" fmla="*/ 2147483647 h 128"/>
                <a:gd name="T18" fmla="*/ 2147483647 w 15"/>
                <a:gd name="T19" fmla="*/ 2147483647 h 128"/>
                <a:gd name="T20" fmla="*/ 2147483647 w 15"/>
                <a:gd name="T21" fmla="*/ 2147483647 h 128"/>
                <a:gd name="T22" fmla="*/ 2147483647 w 15"/>
                <a:gd name="T23" fmla="*/ 2147483647 h 128"/>
                <a:gd name="T24" fmla="*/ 2147483647 w 15"/>
                <a:gd name="T25" fmla="*/ 2147483647 h 128"/>
                <a:gd name="T26" fmla="*/ 0 w 15"/>
                <a:gd name="T27" fmla="*/ 2147483647 h 1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5"/>
                <a:gd name="T43" fmla="*/ 0 h 128"/>
                <a:gd name="T44" fmla="*/ 15 w 15"/>
                <a:gd name="T45" fmla="*/ 128 h 1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5" h="128">
                  <a:moveTo>
                    <a:pt x="15" y="0"/>
                  </a:moveTo>
                  <a:lnTo>
                    <a:pt x="13" y="11"/>
                  </a:lnTo>
                  <a:lnTo>
                    <a:pt x="11" y="24"/>
                  </a:lnTo>
                  <a:lnTo>
                    <a:pt x="10" y="31"/>
                  </a:lnTo>
                  <a:lnTo>
                    <a:pt x="9" y="38"/>
                  </a:lnTo>
                  <a:lnTo>
                    <a:pt x="8" y="46"/>
                  </a:lnTo>
                  <a:lnTo>
                    <a:pt x="7" y="54"/>
                  </a:lnTo>
                  <a:lnTo>
                    <a:pt x="6" y="63"/>
                  </a:lnTo>
                  <a:lnTo>
                    <a:pt x="5" y="72"/>
                  </a:lnTo>
                  <a:lnTo>
                    <a:pt x="4" y="82"/>
                  </a:lnTo>
                  <a:lnTo>
                    <a:pt x="3" y="92"/>
                  </a:lnTo>
                  <a:lnTo>
                    <a:pt x="2" y="104"/>
                  </a:lnTo>
                  <a:lnTo>
                    <a:pt x="1" y="116"/>
                  </a:lnTo>
                  <a:lnTo>
                    <a:pt x="0" y="128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3" name="Freeform 361"/>
            <p:cNvSpPr>
              <a:spLocks/>
            </p:cNvSpPr>
            <p:nvPr/>
          </p:nvSpPr>
          <p:spPr bwMode="auto">
            <a:xfrm>
              <a:off x="964420" y="980107"/>
              <a:ext cx="1501775" cy="2935288"/>
            </a:xfrm>
            <a:custGeom>
              <a:avLst/>
              <a:gdLst>
                <a:gd name="T0" fmla="*/ 2147483647 w 259"/>
                <a:gd name="T1" fmla="*/ 2147483647 h 506"/>
                <a:gd name="T2" fmla="*/ 2147483647 w 259"/>
                <a:gd name="T3" fmla="*/ 2147483647 h 506"/>
                <a:gd name="T4" fmla="*/ 2147483647 w 259"/>
                <a:gd name="T5" fmla="*/ 2147483647 h 506"/>
                <a:gd name="T6" fmla="*/ 2147483647 w 259"/>
                <a:gd name="T7" fmla="*/ 2147483647 h 506"/>
                <a:gd name="T8" fmla="*/ 2147483647 w 259"/>
                <a:gd name="T9" fmla="*/ 2147483647 h 506"/>
                <a:gd name="T10" fmla="*/ 2147483647 w 259"/>
                <a:gd name="T11" fmla="*/ 2147483647 h 506"/>
                <a:gd name="T12" fmla="*/ 2147483647 w 259"/>
                <a:gd name="T13" fmla="*/ 2147483647 h 506"/>
                <a:gd name="T14" fmla="*/ 2147483647 w 259"/>
                <a:gd name="T15" fmla="*/ 2147483647 h 506"/>
                <a:gd name="T16" fmla="*/ 2147483647 w 259"/>
                <a:gd name="T17" fmla="*/ 2147483647 h 506"/>
                <a:gd name="T18" fmla="*/ 2147483647 w 259"/>
                <a:gd name="T19" fmla="*/ 2147483647 h 506"/>
                <a:gd name="T20" fmla="*/ 2147483647 w 259"/>
                <a:gd name="T21" fmla="*/ 2147483647 h 506"/>
                <a:gd name="T22" fmla="*/ 2147483647 w 259"/>
                <a:gd name="T23" fmla="*/ 2147483647 h 506"/>
                <a:gd name="T24" fmla="*/ 2147483647 w 259"/>
                <a:gd name="T25" fmla="*/ 2147483647 h 506"/>
                <a:gd name="T26" fmla="*/ 2147483647 w 259"/>
                <a:gd name="T27" fmla="*/ 2147483647 h 506"/>
                <a:gd name="T28" fmla="*/ 2147483647 w 259"/>
                <a:gd name="T29" fmla="*/ 2147483647 h 506"/>
                <a:gd name="T30" fmla="*/ 2147483647 w 259"/>
                <a:gd name="T31" fmla="*/ 2147483647 h 506"/>
                <a:gd name="T32" fmla="*/ 2147483647 w 259"/>
                <a:gd name="T33" fmla="*/ 2147483647 h 506"/>
                <a:gd name="T34" fmla="*/ 2147483647 w 259"/>
                <a:gd name="T35" fmla="*/ 2147483647 h 506"/>
                <a:gd name="T36" fmla="*/ 2147483647 w 259"/>
                <a:gd name="T37" fmla="*/ 2147483647 h 506"/>
                <a:gd name="T38" fmla="*/ 2147483647 w 259"/>
                <a:gd name="T39" fmla="*/ 2147483647 h 506"/>
                <a:gd name="T40" fmla="*/ 2147483647 w 259"/>
                <a:gd name="T41" fmla="*/ 2147483647 h 506"/>
                <a:gd name="T42" fmla="*/ 2147483647 w 259"/>
                <a:gd name="T43" fmla="*/ 2147483647 h 506"/>
                <a:gd name="T44" fmla="*/ 2147483647 w 259"/>
                <a:gd name="T45" fmla="*/ 2147483647 h 506"/>
                <a:gd name="T46" fmla="*/ 2147483647 w 259"/>
                <a:gd name="T47" fmla="*/ 2147483647 h 506"/>
                <a:gd name="T48" fmla="*/ 2147483647 w 259"/>
                <a:gd name="T49" fmla="*/ 2147483647 h 506"/>
                <a:gd name="T50" fmla="*/ 2147483647 w 259"/>
                <a:gd name="T51" fmla="*/ 2147483647 h 506"/>
                <a:gd name="T52" fmla="*/ 2147483647 w 259"/>
                <a:gd name="T53" fmla="*/ 2147483647 h 506"/>
                <a:gd name="T54" fmla="*/ 2147483647 w 259"/>
                <a:gd name="T55" fmla="*/ 2147483647 h 506"/>
                <a:gd name="T56" fmla="*/ 2147483647 w 259"/>
                <a:gd name="T57" fmla="*/ 2147483647 h 506"/>
                <a:gd name="T58" fmla="*/ 2147483647 w 259"/>
                <a:gd name="T59" fmla="*/ 2147483647 h 506"/>
                <a:gd name="T60" fmla="*/ 2147483647 w 259"/>
                <a:gd name="T61" fmla="*/ 2147483647 h 506"/>
                <a:gd name="T62" fmla="*/ 2147483647 w 259"/>
                <a:gd name="T63" fmla="*/ 2147483647 h 506"/>
                <a:gd name="T64" fmla="*/ 2147483647 w 259"/>
                <a:gd name="T65" fmla="*/ 2147483647 h 506"/>
                <a:gd name="T66" fmla="*/ 2147483647 w 259"/>
                <a:gd name="T67" fmla="*/ 2147483647 h 506"/>
                <a:gd name="T68" fmla="*/ 2147483647 w 259"/>
                <a:gd name="T69" fmla="*/ 2147483647 h 506"/>
                <a:gd name="T70" fmla="*/ 2147483647 w 259"/>
                <a:gd name="T71" fmla="*/ 2147483647 h 506"/>
                <a:gd name="T72" fmla="*/ 2147483647 w 259"/>
                <a:gd name="T73" fmla="*/ 2147483647 h 506"/>
                <a:gd name="T74" fmla="*/ 2147483647 w 259"/>
                <a:gd name="T75" fmla="*/ 2147483647 h 506"/>
                <a:gd name="T76" fmla="*/ 2147483647 w 259"/>
                <a:gd name="T77" fmla="*/ 2147483647 h 506"/>
                <a:gd name="T78" fmla="*/ 2147483647 w 259"/>
                <a:gd name="T79" fmla="*/ 2147483647 h 506"/>
                <a:gd name="T80" fmla="*/ 2147483647 w 259"/>
                <a:gd name="T81" fmla="*/ 2147483647 h 506"/>
                <a:gd name="T82" fmla="*/ 2147483647 w 259"/>
                <a:gd name="T83" fmla="*/ 2147483647 h 506"/>
                <a:gd name="T84" fmla="*/ 2147483647 w 259"/>
                <a:gd name="T85" fmla="*/ 2147483647 h 506"/>
                <a:gd name="T86" fmla="*/ 2147483647 w 259"/>
                <a:gd name="T87" fmla="*/ 2147483647 h 506"/>
                <a:gd name="T88" fmla="*/ 2147483647 w 259"/>
                <a:gd name="T89" fmla="*/ 0 h 50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59"/>
                <a:gd name="T136" fmla="*/ 0 h 506"/>
                <a:gd name="T137" fmla="*/ 259 w 259"/>
                <a:gd name="T138" fmla="*/ 506 h 50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59" h="506">
                  <a:moveTo>
                    <a:pt x="0" y="506"/>
                  </a:moveTo>
                  <a:lnTo>
                    <a:pt x="2" y="496"/>
                  </a:lnTo>
                  <a:lnTo>
                    <a:pt x="4" y="486"/>
                  </a:lnTo>
                  <a:lnTo>
                    <a:pt x="6" y="478"/>
                  </a:lnTo>
                  <a:lnTo>
                    <a:pt x="8" y="470"/>
                  </a:lnTo>
                  <a:lnTo>
                    <a:pt x="10" y="462"/>
                  </a:lnTo>
                  <a:lnTo>
                    <a:pt x="12" y="455"/>
                  </a:lnTo>
                  <a:lnTo>
                    <a:pt x="14" y="449"/>
                  </a:lnTo>
                  <a:lnTo>
                    <a:pt x="16" y="443"/>
                  </a:lnTo>
                  <a:lnTo>
                    <a:pt x="18" y="438"/>
                  </a:lnTo>
                  <a:lnTo>
                    <a:pt x="20" y="432"/>
                  </a:lnTo>
                  <a:lnTo>
                    <a:pt x="22" y="427"/>
                  </a:lnTo>
                  <a:lnTo>
                    <a:pt x="24" y="423"/>
                  </a:lnTo>
                  <a:lnTo>
                    <a:pt x="26" y="418"/>
                  </a:lnTo>
                  <a:lnTo>
                    <a:pt x="28" y="414"/>
                  </a:lnTo>
                  <a:lnTo>
                    <a:pt x="30" y="410"/>
                  </a:lnTo>
                  <a:lnTo>
                    <a:pt x="32" y="406"/>
                  </a:lnTo>
                  <a:lnTo>
                    <a:pt x="34" y="403"/>
                  </a:lnTo>
                  <a:lnTo>
                    <a:pt x="36" y="399"/>
                  </a:lnTo>
                  <a:lnTo>
                    <a:pt x="38" y="396"/>
                  </a:lnTo>
                  <a:lnTo>
                    <a:pt x="40" y="393"/>
                  </a:lnTo>
                  <a:lnTo>
                    <a:pt x="42" y="390"/>
                  </a:lnTo>
                  <a:lnTo>
                    <a:pt x="44" y="387"/>
                  </a:lnTo>
                  <a:lnTo>
                    <a:pt x="46" y="384"/>
                  </a:lnTo>
                  <a:lnTo>
                    <a:pt x="48" y="381"/>
                  </a:lnTo>
                  <a:lnTo>
                    <a:pt x="50" y="379"/>
                  </a:lnTo>
                  <a:lnTo>
                    <a:pt x="52" y="376"/>
                  </a:lnTo>
                  <a:lnTo>
                    <a:pt x="54" y="374"/>
                  </a:lnTo>
                  <a:lnTo>
                    <a:pt x="56" y="371"/>
                  </a:lnTo>
                  <a:lnTo>
                    <a:pt x="58" y="369"/>
                  </a:lnTo>
                  <a:lnTo>
                    <a:pt x="60" y="367"/>
                  </a:lnTo>
                  <a:lnTo>
                    <a:pt x="62" y="365"/>
                  </a:lnTo>
                  <a:lnTo>
                    <a:pt x="64" y="362"/>
                  </a:lnTo>
                  <a:lnTo>
                    <a:pt x="66" y="360"/>
                  </a:lnTo>
                  <a:lnTo>
                    <a:pt x="68" y="358"/>
                  </a:lnTo>
                  <a:lnTo>
                    <a:pt x="70" y="356"/>
                  </a:lnTo>
                  <a:lnTo>
                    <a:pt x="72" y="354"/>
                  </a:lnTo>
                  <a:lnTo>
                    <a:pt x="74" y="352"/>
                  </a:lnTo>
                  <a:lnTo>
                    <a:pt x="76" y="350"/>
                  </a:lnTo>
                  <a:lnTo>
                    <a:pt x="78" y="349"/>
                  </a:lnTo>
                  <a:lnTo>
                    <a:pt x="80" y="347"/>
                  </a:lnTo>
                  <a:lnTo>
                    <a:pt x="82" y="345"/>
                  </a:lnTo>
                  <a:lnTo>
                    <a:pt x="84" y="343"/>
                  </a:lnTo>
                  <a:lnTo>
                    <a:pt x="86" y="342"/>
                  </a:lnTo>
                  <a:lnTo>
                    <a:pt x="88" y="340"/>
                  </a:lnTo>
                  <a:lnTo>
                    <a:pt x="90" y="338"/>
                  </a:lnTo>
                  <a:lnTo>
                    <a:pt x="92" y="337"/>
                  </a:lnTo>
                  <a:lnTo>
                    <a:pt x="94" y="335"/>
                  </a:lnTo>
                  <a:lnTo>
                    <a:pt x="96" y="333"/>
                  </a:lnTo>
                  <a:lnTo>
                    <a:pt x="98" y="332"/>
                  </a:lnTo>
                  <a:lnTo>
                    <a:pt x="100" y="330"/>
                  </a:lnTo>
                  <a:lnTo>
                    <a:pt x="102" y="329"/>
                  </a:lnTo>
                  <a:lnTo>
                    <a:pt x="104" y="327"/>
                  </a:lnTo>
                  <a:lnTo>
                    <a:pt x="106" y="325"/>
                  </a:lnTo>
                  <a:lnTo>
                    <a:pt x="108" y="324"/>
                  </a:lnTo>
                  <a:lnTo>
                    <a:pt x="110" y="322"/>
                  </a:lnTo>
                  <a:lnTo>
                    <a:pt x="112" y="321"/>
                  </a:lnTo>
                  <a:lnTo>
                    <a:pt x="114" y="319"/>
                  </a:lnTo>
                  <a:lnTo>
                    <a:pt x="116" y="318"/>
                  </a:lnTo>
                  <a:lnTo>
                    <a:pt x="118" y="316"/>
                  </a:lnTo>
                  <a:lnTo>
                    <a:pt x="120" y="315"/>
                  </a:lnTo>
                  <a:lnTo>
                    <a:pt x="122" y="313"/>
                  </a:lnTo>
                  <a:lnTo>
                    <a:pt x="124" y="312"/>
                  </a:lnTo>
                  <a:lnTo>
                    <a:pt x="126" y="310"/>
                  </a:lnTo>
                  <a:lnTo>
                    <a:pt x="128" y="309"/>
                  </a:lnTo>
                  <a:lnTo>
                    <a:pt x="130" y="307"/>
                  </a:lnTo>
                  <a:lnTo>
                    <a:pt x="132" y="306"/>
                  </a:lnTo>
                  <a:lnTo>
                    <a:pt x="134" y="304"/>
                  </a:lnTo>
                  <a:lnTo>
                    <a:pt x="136" y="303"/>
                  </a:lnTo>
                  <a:lnTo>
                    <a:pt x="138" y="301"/>
                  </a:lnTo>
                  <a:lnTo>
                    <a:pt x="140" y="300"/>
                  </a:lnTo>
                  <a:lnTo>
                    <a:pt x="142" y="298"/>
                  </a:lnTo>
                  <a:lnTo>
                    <a:pt x="144" y="296"/>
                  </a:lnTo>
                  <a:lnTo>
                    <a:pt x="146" y="295"/>
                  </a:lnTo>
                  <a:lnTo>
                    <a:pt x="148" y="293"/>
                  </a:lnTo>
                  <a:lnTo>
                    <a:pt x="150" y="292"/>
                  </a:lnTo>
                  <a:lnTo>
                    <a:pt x="152" y="290"/>
                  </a:lnTo>
                  <a:lnTo>
                    <a:pt x="154" y="288"/>
                  </a:lnTo>
                  <a:lnTo>
                    <a:pt x="156" y="287"/>
                  </a:lnTo>
                  <a:lnTo>
                    <a:pt x="158" y="285"/>
                  </a:lnTo>
                  <a:lnTo>
                    <a:pt x="160" y="283"/>
                  </a:lnTo>
                  <a:lnTo>
                    <a:pt x="162" y="282"/>
                  </a:lnTo>
                  <a:lnTo>
                    <a:pt x="164" y="280"/>
                  </a:lnTo>
                  <a:lnTo>
                    <a:pt x="166" y="278"/>
                  </a:lnTo>
                  <a:lnTo>
                    <a:pt x="168" y="276"/>
                  </a:lnTo>
                  <a:lnTo>
                    <a:pt x="170" y="274"/>
                  </a:lnTo>
                  <a:lnTo>
                    <a:pt x="172" y="272"/>
                  </a:lnTo>
                  <a:lnTo>
                    <a:pt x="174" y="270"/>
                  </a:lnTo>
                  <a:lnTo>
                    <a:pt x="176" y="268"/>
                  </a:lnTo>
                  <a:lnTo>
                    <a:pt x="178" y="266"/>
                  </a:lnTo>
                  <a:lnTo>
                    <a:pt x="180" y="264"/>
                  </a:lnTo>
                  <a:lnTo>
                    <a:pt x="182" y="262"/>
                  </a:lnTo>
                  <a:lnTo>
                    <a:pt x="184" y="260"/>
                  </a:lnTo>
                  <a:lnTo>
                    <a:pt x="186" y="258"/>
                  </a:lnTo>
                  <a:lnTo>
                    <a:pt x="188" y="256"/>
                  </a:lnTo>
                  <a:lnTo>
                    <a:pt x="190" y="253"/>
                  </a:lnTo>
                  <a:lnTo>
                    <a:pt x="192" y="251"/>
                  </a:lnTo>
                  <a:lnTo>
                    <a:pt x="194" y="248"/>
                  </a:lnTo>
                  <a:lnTo>
                    <a:pt x="196" y="246"/>
                  </a:lnTo>
                  <a:lnTo>
                    <a:pt x="198" y="243"/>
                  </a:lnTo>
                  <a:lnTo>
                    <a:pt x="200" y="240"/>
                  </a:lnTo>
                  <a:lnTo>
                    <a:pt x="202" y="237"/>
                  </a:lnTo>
                  <a:lnTo>
                    <a:pt x="204" y="234"/>
                  </a:lnTo>
                  <a:lnTo>
                    <a:pt x="206" y="231"/>
                  </a:lnTo>
                  <a:lnTo>
                    <a:pt x="208" y="228"/>
                  </a:lnTo>
                  <a:lnTo>
                    <a:pt x="210" y="224"/>
                  </a:lnTo>
                  <a:lnTo>
                    <a:pt x="212" y="221"/>
                  </a:lnTo>
                  <a:lnTo>
                    <a:pt x="214" y="217"/>
                  </a:lnTo>
                  <a:lnTo>
                    <a:pt x="216" y="213"/>
                  </a:lnTo>
                  <a:lnTo>
                    <a:pt x="218" y="209"/>
                  </a:lnTo>
                  <a:lnTo>
                    <a:pt x="220" y="205"/>
                  </a:lnTo>
                  <a:lnTo>
                    <a:pt x="222" y="200"/>
                  </a:lnTo>
                  <a:lnTo>
                    <a:pt x="224" y="195"/>
                  </a:lnTo>
                  <a:lnTo>
                    <a:pt x="226" y="190"/>
                  </a:lnTo>
                  <a:lnTo>
                    <a:pt x="228" y="185"/>
                  </a:lnTo>
                  <a:lnTo>
                    <a:pt x="230" y="179"/>
                  </a:lnTo>
                  <a:lnTo>
                    <a:pt x="232" y="173"/>
                  </a:lnTo>
                  <a:lnTo>
                    <a:pt x="234" y="166"/>
                  </a:lnTo>
                  <a:lnTo>
                    <a:pt x="236" y="159"/>
                  </a:lnTo>
                  <a:lnTo>
                    <a:pt x="238" y="151"/>
                  </a:lnTo>
                  <a:lnTo>
                    <a:pt x="240" y="143"/>
                  </a:lnTo>
                  <a:lnTo>
                    <a:pt x="242" y="134"/>
                  </a:lnTo>
                  <a:lnTo>
                    <a:pt x="244" y="124"/>
                  </a:lnTo>
                  <a:lnTo>
                    <a:pt x="246" y="113"/>
                  </a:lnTo>
                  <a:lnTo>
                    <a:pt x="248" y="101"/>
                  </a:lnTo>
                  <a:lnTo>
                    <a:pt x="250" y="87"/>
                  </a:lnTo>
                  <a:lnTo>
                    <a:pt x="251" y="80"/>
                  </a:lnTo>
                  <a:lnTo>
                    <a:pt x="252" y="72"/>
                  </a:lnTo>
                  <a:lnTo>
                    <a:pt x="253" y="64"/>
                  </a:lnTo>
                  <a:lnTo>
                    <a:pt x="254" y="55"/>
                  </a:lnTo>
                  <a:lnTo>
                    <a:pt x="255" y="45"/>
                  </a:lnTo>
                  <a:lnTo>
                    <a:pt x="256" y="35"/>
                  </a:lnTo>
                  <a:lnTo>
                    <a:pt x="257" y="24"/>
                  </a:lnTo>
                  <a:lnTo>
                    <a:pt x="258" y="13"/>
                  </a:lnTo>
                  <a:lnTo>
                    <a:pt x="259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4" name="Group 405"/>
          <p:cNvGrpSpPr>
            <a:grpSpLocks/>
          </p:cNvGrpSpPr>
          <p:nvPr/>
        </p:nvGrpSpPr>
        <p:grpSpPr bwMode="auto">
          <a:xfrm>
            <a:off x="2362200" y="942975"/>
            <a:ext cx="1589088" cy="3648075"/>
            <a:chOff x="2756708" y="957882"/>
            <a:chExt cx="1589088" cy="3648075"/>
          </a:xfrm>
        </p:grpSpPr>
        <p:sp>
          <p:nvSpPr>
            <p:cNvPr id="2130" name="Freeform 362"/>
            <p:cNvSpPr>
              <a:spLocks/>
            </p:cNvSpPr>
            <p:nvPr/>
          </p:nvSpPr>
          <p:spPr bwMode="auto">
            <a:xfrm>
              <a:off x="2756708" y="4240832"/>
              <a:ext cx="34925" cy="365125"/>
            </a:xfrm>
            <a:custGeom>
              <a:avLst/>
              <a:gdLst>
                <a:gd name="T0" fmla="*/ 2147483647 w 6"/>
                <a:gd name="T1" fmla="*/ 0 h 63"/>
                <a:gd name="T2" fmla="*/ 2147483647 w 6"/>
                <a:gd name="T3" fmla="*/ 2147483647 h 63"/>
                <a:gd name="T4" fmla="*/ 2147483647 w 6"/>
                <a:gd name="T5" fmla="*/ 2147483647 h 63"/>
                <a:gd name="T6" fmla="*/ 2147483647 w 6"/>
                <a:gd name="T7" fmla="*/ 2147483647 h 63"/>
                <a:gd name="T8" fmla="*/ 2147483647 w 6"/>
                <a:gd name="T9" fmla="*/ 2147483647 h 63"/>
                <a:gd name="T10" fmla="*/ 2147483647 w 6"/>
                <a:gd name="T11" fmla="*/ 2147483647 h 63"/>
                <a:gd name="T12" fmla="*/ 0 w 6"/>
                <a:gd name="T13" fmla="*/ 2147483647 h 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"/>
                <a:gd name="T22" fmla="*/ 0 h 63"/>
                <a:gd name="T23" fmla="*/ 6 w 6"/>
                <a:gd name="T24" fmla="*/ 63 h 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" h="63">
                  <a:moveTo>
                    <a:pt x="6" y="0"/>
                  </a:moveTo>
                  <a:lnTo>
                    <a:pt x="5" y="9"/>
                  </a:lnTo>
                  <a:lnTo>
                    <a:pt x="4" y="19"/>
                  </a:lnTo>
                  <a:lnTo>
                    <a:pt x="3" y="29"/>
                  </a:lnTo>
                  <a:lnTo>
                    <a:pt x="2" y="40"/>
                  </a:lnTo>
                  <a:lnTo>
                    <a:pt x="1" y="51"/>
                  </a:lnTo>
                  <a:lnTo>
                    <a:pt x="0" y="63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1" name="Freeform 363"/>
            <p:cNvSpPr>
              <a:spLocks/>
            </p:cNvSpPr>
            <p:nvPr/>
          </p:nvSpPr>
          <p:spPr bwMode="auto">
            <a:xfrm>
              <a:off x="2791633" y="957882"/>
              <a:ext cx="1554163" cy="3282950"/>
            </a:xfrm>
            <a:custGeom>
              <a:avLst/>
              <a:gdLst>
                <a:gd name="T0" fmla="*/ 2147483647 w 268"/>
                <a:gd name="T1" fmla="*/ 2147483647 h 566"/>
                <a:gd name="T2" fmla="*/ 2147483647 w 268"/>
                <a:gd name="T3" fmla="*/ 2147483647 h 566"/>
                <a:gd name="T4" fmla="*/ 2147483647 w 268"/>
                <a:gd name="T5" fmla="*/ 2147483647 h 566"/>
                <a:gd name="T6" fmla="*/ 2147483647 w 268"/>
                <a:gd name="T7" fmla="*/ 2147483647 h 566"/>
                <a:gd name="T8" fmla="*/ 2147483647 w 268"/>
                <a:gd name="T9" fmla="*/ 2147483647 h 566"/>
                <a:gd name="T10" fmla="*/ 2147483647 w 268"/>
                <a:gd name="T11" fmla="*/ 2147483647 h 566"/>
                <a:gd name="T12" fmla="*/ 2147483647 w 268"/>
                <a:gd name="T13" fmla="*/ 2147483647 h 566"/>
                <a:gd name="T14" fmla="*/ 2147483647 w 268"/>
                <a:gd name="T15" fmla="*/ 2147483647 h 566"/>
                <a:gd name="T16" fmla="*/ 2147483647 w 268"/>
                <a:gd name="T17" fmla="*/ 2147483647 h 566"/>
                <a:gd name="T18" fmla="*/ 2147483647 w 268"/>
                <a:gd name="T19" fmla="*/ 2147483647 h 566"/>
                <a:gd name="T20" fmla="*/ 2147483647 w 268"/>
                <a:gd name="T21" fmla="*/ 2147483647 h 566"/>
                <a:gd name="T22" fmla="*/ 2147483647 w 268"/>
                <a:gd name="T23" fmla="*/ 2147483647 h 566"/>
                <a:gd name="T24" fmla="*/ 2147483647 w 268"/>
                <a:gd name="T25" fmla="*/ 2147483647 h 566"/>
                <a:gd name="T26" fmla="*/ 2147483647 w 268"/>
                <a:gd name="T27" fmla="*/ 2147483647 h 566"/>
                <a:gd name="T28" fmla="*/ 2147483647 w 268"/>
                <a:gd name="T29" fmla="*/ 2147483647 h 566"/>
                <a:gd name="T30" fmla="*/ 2147483647 w 268"/>
                <a:gd name="T31" fmla="*/ 2147483647 h 566"/>
                <a:gd name="T32" fmla="*/ 2147483647 w 268"/>
                <a:gd name="T33" fmla="*/ 2147483647 h 566"/>
                <a:gd name="T34" fmla="*/ 2147483647 w 268"/>
                <a:gd name="T35" fmla="*/ 2147483647 h 566"/>
                <a:gd name="T36" fmla="*/ 2147483647 w 268"/>
                <a:gd name="T37" fmla="*/ 2147483647 h 566"/>
                <a:gd name="T38" fmla="*/ 2147483647 w 268"/>
                <a:gd name="T39" fmla="*/ 2147483647 h 566"/>
                <a:gd name="T40" fmla="*/ 2147483647 w 268"/>
                <a:gd name="T41" fmla="*/ 2147483647 h 566"/>
                <a:gd name="T42" fmla="*/ 2147483647 w 268"/>
                <a:gd name="T43" fmla="*/ 2147483647 h 566"/>
                <a:gd name="T44" fmla="*/ 2147483647 w 268"/>
                <a:gd name="T45" fmla="*/ 2147483647 h 566"/>
                <a:gd name="T46" fmla="*/ 2147483647 w 268"/>
                <a:gd name="T47" fmla="*/ 2147483647 h 566"/>
                <a:gd name="T48" fmla="*/ 2147483647 w 268"/>
                <a:gd name="T49" fmla="*/ 2147483647 h 566"/>
                <a:gd name="T50" fmla="*/ 2147483647 w 268"/>
                <a:gd name="T51" fmla="*/ 2147483647 h 566"/>
                <a:gd name="T52" fmla="*/ 2147483647 w 268"/>
                <a:gd name="T53" fmla="*/ 2147483647 h 566"/>
                <a:gd name="T54" fmla="*/ 2147483647 w 268"/>
                <a:gd name="T55" fmla="*/ 2147483647 h 566"/>
                <a:gd name="T56" fmla="*/ 2147483647 w 268"/>
                <a:gd name="T57" fmla="*/ 2147483647 h 566"/>
                <a:gd name="T58" fmla="*/ 2147483647 w 268"/>
                <a:gd name="T59" fmla="*/ 2147483647 h 566"/>
                <a:gd name="T60" fmla="*/ 2147483647 w 268"/>
                <a:gd name="T61" fmla="*/ 2147483647 h 566"/>
                <a:gd name="T62" fmla="*/ 2147483647 w 268"/>
                <a:gd name="T63" fmla="*/ 2147483647 h 566"/>
                <a:gd name="T64" fmla="*/ 2147483647 w 268"/>
                <a:gd name="T65" fmla="*/ 2147483647 h 566"/>
                <a:gd name="T66" fmla="*/ 2147483647 w 268"/>
                <a:gd name="T67" fmla="*/ 2147483647 h 566"/>
                <a:gd name="T68" fmla="*/ 2147483647 w 268"/>
                <a:gd name="T69" fmla="*/ 2147483647 h 566"/>
                <a:gd name="T70" fmla="*/ 2147483647 w 268"/>
                <a:gd name="T71" fmla="*/ 2147483647 h 566"/>
                <a:gd name="T72" fmla="*/ 2147483647 w 268"/>
                <a:gd name="T73" fmla="*/ 2147483647 h 566"/>
                <a:gd name="T74" fmla="*/ 2147483647 w 268"/>
                <a:gd name="T75" fmla="*/ 2147483647 h 566"/>
                <a:gd name="T76" fmla="*/ 2147483647 w 268"/>
                <a:gd name="T77" fmla="*/ 2147483647 h 566"/>
                <a:gd name="T78" fmla="*/ 2147483647 w 268"/>
                <a:gd name="T79" fmla="*/ 2147483647 h 566"/>
                <a:gd name="T80" fmla="*/ 2147483647 w 268"/>
                <a:gd name="T81" fmla="*/ 2147483647 h 566"/>
                <a:gd name="T82" fmla="*/ 2147483647 w 268"/>
                <a:gd name="T83" fmla="*/ 2147483647 h 566"/>
                <a:gd name="T84" fmla="*/ 2147483647 w 268"/>
                <a:gd name="T85" fmla="*/ 2147483647 h 566"/>
                <a:gd name="T86" fmla="*/ 2147483647 w 268"/>
                <a:gd name="T87" fmla="*/ 2147483647 h 566"/>
                <a:gd name="T88" fmla="*/ 2147483647 w 268"/>
                <a:gd name="T89" fmla="*/ 2147483647 h 566"/>
                <a:gd name="T90" fmla="*/ 2147483647 w 268"/>
                <a:gd name="T91" fmla="*/ 2147483647 h 566"/>
                <a:gd name="T92" fmla="*/ 2147483647 w 268"/>
                <a:gd name="T93" fmla="*/ 2147483647 h 566"/>
                <a:gd name="T94" fmla="*/ 2147483647 w 268"/>
                <a:gd name="T95" fmla="*/ 2147483647 h 566"/>
                <a:gd name="T96" fmla="*/ 2147483647 w 268"/>
                <a:gd name="T97" fmla="*/ 2147483647 h 566"/>
                <a:gd name="T98" fmla="*/ 2147483647 w 268"/>
                <a:gd name="T99" fmla="*/ 2147483647 h 566"/>
                <a:gd name="T100" fmla="*/ 2147483647 w 268"/>
                <a:gd name="T101" fmla="*/ 2147483647 h 566"/>
                <a:gd name="T102" fmla="*/ 2147483647 w 268"/>
                <a:gd name="T103" fmla="*/ 2147483647 h 566"/>
                <a:gd name="T104" fmla="*/ 2147483647 w 268"/>
                <a:gd name="T105" fmla="*/ 2147483647 h 56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68"/>
                <a:gd name="T160" fmla="*/ 0 h 566"/>
                <a:gd name="T161" fmla="*/ 268 w 268"/>
                <a:gd name="T162" fmla="*/ 566 h 56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68" h="566">
                  <a:moveTo>
                    <a:pt x="0" y="566"/>
                  </a:moveTo>
                  <a:lnTo>
                    <a:pt x="1" y="558"/>
                  </a:lnTo>
                  <a:lnTo>
                    <a:pt x="2" y="550"/>
                  </a:lnTo>
                  <a:lnTo>
                    <a:pt x="3" y="543"/>
                  </a:lnTo>
                  <a:lnTo>
                    <a:pt x="4" y="536"/>
                  </a:lnTo>
                  <a:lnTo>
                    <a:pt x="5" y="529"/>
                  </a:lnTo>
                  <a:lnTo>
                    <a:pt x="6" y="523"/>
                  </a:lnTo>
                  <a:lnTo>
                    <a:pt x="7" y="517"/>
                  </a:lnTo>
                  <a:lnTo>
                    <a:pt x="8" y="512"/>
                  </a:lnTo>
                  <a:lnTo>
                    <a:pt x="9" y="506"/>
                  </a:lnTo>
                  <a:lnTo>
                    <a:pt x="10" y="501"/>
                  </a:lnTo>
                  <a:lnTo>
                    <a:pt x="11" y="496"/>
                  </a:lnTo>
                  <a:lnTo>
                    <a:pt x="12" y="492"/>
                  </a:lnTo>
                  <a:lnTo>
                    <a:pt x="13" y="487"/>
                  </a:lnTo>
                  <a:lnTo>
                    <a:pt x="14" y="483"/>
                  </a:lnTo>
                  <a:lnTo>
                    <a:pt x="15" y="479"/>
                  </a:lnTo>
                  <a:lnTo>
                    <a:pt x="16" y="475"/>
                  </a:lnTo>
                  <a:lnTo>
                    <a:pt x="17" y="471"/>
                  </a:lnTo>
                  <a:lnTo>
                    <a:pt x="18" y="467"/>
                  </a:lnTo>
                  <a:lnTo>
                    <a:pt x="19" y="464"/>
                  </a:lnTo>
                  <a:lnTo>
                    <a:pt x="20" y="460"/>
                  </a:lnTo>
                  <a:lnTo>
                    <a:pt x="21" y="457"/>
                  </a:lnTo>
                  <a:lnTo>
                    <a:pt x="22" y="454"/>
                  </a:lnTo>
                  <a:lnTo>
                    <a:pt x="23" y="451"/>
                  </a:lnTo>
                  <a:lnTo>
                    <a:pt x="24" y="448"/>
                  </a:lnTo>
                  <a:lnTo>
                    <a:pt x="25" y="445"/>
                  </a:lnTo>
                  <a:lnTo>
                    <a:pt x="26" y="442"/>
                  </a:lnTo>
                  <a:lnTo>
                    <a:pt x="27" y="440"/>
                  </a:lnTo>
                  <a:lnTo>
                    <a:pt x="28" y="437"/>
                  </a:lnTo>
                  <a:lnTo>
                    <a:pt x="29" y="434"/>
                  </a:lnTo>
                  <a:lnTo>
                    <a:pt x="30" y="432"/>
                  </a:lnTo>
                  <a:lnTo>
                    <a:pt x="31" y="430"/>
                  </a:lnTo>
                  <a:lnTo>
                    <a:pt x="32" y="427"/>
                  </a:lnTo>
                  <a:lnTo>
                    <a:pt x="33" y="425"/>
                  </a:lnTo>
                  <a:lnTo>
                    <a:pt x="34" y="423"/>
                  </a:lnTo>
                  <a:lnTo>
                    <a:pt x="35" y="421"/>
                  </a:lnTo>
                  <a:lnTo>
                    <a:pt x="36" y="419"/>
                  </a:lnTo>
                  <a:lnTo>
                    <a:pt x="37" y="417"/>
                  </a:lnTo>
                  <a:lnTo>
                    <a:pt x="38" y="415"/>
                  </a:lnTo>
                  <a:lnTo>
                    <a:pt x="39" y="413"/>
                  </a:lnTo>
                  <a:lnTo>
                    <a:pt x="40" y="411"/>
                  </a:lnTo>
                  <a:lnTo>
                    <a:pt x="41" y="409"/>
                  </a:lnTo>
                  <a:lnTo>
                    <a:pt x="42" y="407"/>
                  </a:lnTo>
                  <a:lnTo>
                    <a:pt x="43" y="406"/>
                  </a:lnTo>
                  <a:lnTo>
                    <a:pt x="45" y="403"/>
                  </a:lnTo>
                  <a:lnTo>
                    <a:pt x="46" y="400"/>
                  </a:lnTo>
                  <a:lnTo>
                    <a:pt x="48" y="398"/>
                  </a:lnTo>
                  <a:lnTo>
                    <a:pt x="49" y="396"/>
                  </a:lnTo>
                  <a:lnTo>
                    <a:pt x="51" y="393"/>
                  </a:lnTo>
                  <a:lnTo>
                    <a:pt x="52" y="391"/>
                  </a:lnTo>
                  <a:lnTo>
                    <a:pt x="54" y="389"/>
                  </a:lnTo>
                  <a:lnTo>
                    <a:pt x="55" y="387"/>
                  </a:lnTo>
                  <a:lnTo>
                    <a:pt x="57" y="385"/>
                  </a:lnTo>
                  <a:lnTo>
                    <a:pt x="58" y="383"/>
                  </a:lnTo>
                  <a:lnTo>
                    <a:pt x="60" y="381"/>
                  </a:lnTo>
                  <a:lnTo>
                    <a:pt x="61" y="379"/>
                  </a:lnTo>
                  <a:lnTo>
                    <a:pt x="63" y="377"/>
                  </a:lnTo>
                  <a:lnTo>
                    <a:pt x="64" y="376"/>
                  </a:lnTo>
                  <a:lnTo>
                    <a:pt x="66" y="374"/>
                  </a:lnTo>
                  <a:lnTo>
                    <a:pt x="67" y="372"/>
                  </a:lnTo>
                  <a:lnTo>
                    <a:pt x="69" y="370"/>
                  </a:lnTo>
                  <a:lnTo>
                    <a:pt x="70" y="369"/>
                  </a:lnTo>
                  <a:lnTo>
                    <a:pt x="72" y="367"/>
                  </a:lnTo>
                  <a:lnTo>
                    <a:pt x="73" y="366"/>
                  </a:lnTo>
                  <a:lnTo>
                    <a:pt x="75" y="364"/>
                  </a:lnTo>
                  <a:lnTo>
                    <a:pt x="76" y="363"/>
                  </a:lnTo>
                  <a:lnTo>
                    <a:pt x="78" y="361"/>
                  </a:lnTo>
                  <a:lnTo>
                    <a:pt x="79" y="360"/>
                  </a:lnTo>
                  <a:lnTo>
                    <a:pt x="81" y="358"/>
                  </a:lnTo>
                  <a:lnTo>
                    <a:pt x="82" y="357"/>
                  </a:lnTo>
                  <a:lnTo>
                    <a:pt x="84" y="355"/>
                  </a:lnTo>
                  <a:lnTo>
                    <a:pt x="85" y="354"/>
                  </a:lnTo>
                  <a:lnTo>
                    <a:pt x="87" y="352"/>
                  </a:lnTo>
                  <a:lnTo>
                    <a:pt x="88" y="351"/>
                  </a:lnTo>
                  <a:lnTo>
                    <a:pt x="90" y="350"/>
                  </a:lnTo>
                  <a:lnTo>
                    <a:pt x="91" y="348"/>
                  </a:lnTo>
                  <a:lnTo>
                    <a:pt x="93" y="346"/>
                  </a:lnTo>
                  <a:lnTo>
                    <a:pt x="96" y="345"/>
                  </a:lnTo>
                  <a:lnTo>
                    <a:pt x="98" y="343"/>
                  </a:lnTo>
                  <a:lnTo>
                    <a:pt x="100" y="341"/>
                  </a:lnTo>
                  <a:lnTo>
                    <a:pt x="102" y="339"/>
                  </a:lnTo>
                  <a:lnTo>
                    <a:pt x="105" y="337"/>
                  </a:lnTo>
                  <a:lnTo>
                    <a:pt x="107" y="335"/>
                  </a:lnTo>
                  <a:lnTo>
                    <a:pt x="109" y="334"/>
                  </a:lnTo>
                  <a:lnTo>
                    <a:pt x="111" y="332"/>
                  </a:lnTo>
                  <a:lnTo>
                    <a:pt x="114" y="330"/>
                  </a:lnTo>
                  <a:lnTo>
                    <a:pt x="116" y="328"/>
                  </a:lnTo>
                  <a:lnTo>
                    <a:pt x="118" y="327"/>
                  </a:lnTo>
                  <a:lnTo>
                    <a:pt x="120" y="325"/>
                  </a:lnTo>
                  <a:lnTo>
                    <a:pt x="123" y="323"/>
                  </a:lnTo>
                  <a:lnTo>
                    <a:pt x="125" y="321"/>
                  </a:lnTo>
                  <a:lnTo>
                    <a:pt x="127" y="320"/>
                  </a:lnTo>
                  <a:lnTo>
                    <a:pt x="129" y="318"/>
                  </a:lnTo>
                  <a:lnTo>
                    <a:pt x="132" y="316"/>
                  </a:lnTo>
                  <a:lnTo>
                    <a:pt x="134" y="315"/>
                  </a:lnTo>
                  <a:lnTo>
                    <a:pt x="136" y="313"/>
                  </a:lnTo>
                  <a:lnTo>
                    <a:pt x="138" y="311"/>
                  </a:lnTo>
                  <a:lnTo>
                    <a:pt x="141" y="310"/>
                  </a:lnTo>
                  <a:lnTo>
                    <a:pt x="143" y="308"/>
                  </a:lnTo>
                  <a:lnTo>
                    <a:pt x="145" y="306"/>
                  </a:lnTo>
                  <a:lnTo>
                    <a:pt x="147" y="304"/>
                  </a:lnTo>
                  <a:lnTo>
                    <a:pt x="150" y="303"/>
                  </a:lnTo>
                  <a:lnTo>
                    <a:pt x="152" y="301"/>
                  </a:lnTo>
                  <a:lnTo>
                    <a:pt x="154" y="299"/>
                  </a:lnTo>
                  <a:lnTo>
                    <a:pt x="156" y="297"/>
                  </a:lnTo>
                  <a:lnTo>
                    <a:pt x="159" y="295"/>
                  </a:lnTo>
                  <a:lnTo>
                    <a:pt x="161" y="294"/>
                  </a:lnTo>
                  <a:lnTo>
                    <a:pt x="163" y="292"/>
                  </a:lnTo>
                  <a:lnTo>
                    <a:pt x="165" y="290"/>
                  </a:lnTo>
                  <a:lnTo>
                    <a:pt x="168" y="288"/>
                  </a:lnTo>
                  <a:lnTo>
                    <a:pt x="170" y="286"/>
                  </a:lnTo>
                  <a:lnTo>
                    <a:pt x="172" y="284"/>
                  </a:lnTo>
                  <a:lnTo>
                    <a:pt x="174" y="282"/>
                  </a:lnTo>
                  <a:lnTo>
                    <a:pt x="177" y="280"/>
                  </a:lnTo>
                  <a:lnTo>
                    <a:pt x="179" y="278"/>
                  </a:lnTo>
                  <a:lnTo>
                    <a:pt x="181" y="276"/>
                  </a:lnTo>
                  <a:lnTo>
                    <a:pt x="183" y="274"/>
                  </a:lnTo>
                  <a:lnTo>
                    <a:pt x="186" y="271"/>
                  </a:lnTo>
                  <a:lnTo>
                    <a:pt x="188" y="269"/>
                  </a:lnTo>
                  <a:lnTo>
                    <a:pt x="190" y="267"/>
                  </a:lnTo>
                  <a:lnTo>
                    <a:pt x="192" y="264"/>
                  </a:lnTo>
                  <a:lnTo>
                    <a:pt x="195" y="262"/>
                  </a:lnTo>
                  <a:lnTo>
                    <a:pt x="197" y="259"/>
                  </a:lnTo>
                  <a:lnTo>
                    <a:pt x="199" y="256"/>
                  </a:lnTo>
                  <a:lnTo>
                    <a:pt x="201" y="254"/>
                  </a:lnTo>
                  <a:lnTo>
                    <a:pt x="204" y="251"/>
                  </a:lnTo>
                  <a:lnTo>
                    <a:pt x="206" y="248"/>
                  </a:lnTo>
                  <a:lnTo>
                    <a:pt x="208" y="245"/>
                  </a:lnTo>
                  <a:lnTo>
                    <a:pt x="210" y="241"/>
                  </a:lnTo>
                  <a:lnTo>
                    <a:pt x="213" y="238"/>
                  </a:lnTo>
                  <a:lnTo>
                    <a:pt x="215" y="234"/>
                  </a:lnTo>
                  <a:lnTo>
                    <a:pt x="217" y="231"/>
                  </a:lnTo>
                  <a:lnTo>
                    <a:pt x="219" y="227"/>
                  </a:lnTo>
                  <a:lnTo>
                    <a:pt x="222" y="223"/>
                  </a:lnTo>
                  <a:lnTo>
                    <a:pt x="224" y="218"/>
                  </a:lnTo>
                  <a:lnTo>
                    <a:pt x="226" y="214"/>
                  </a:lnTo>
                  <a:lnTo>
                    <a:pt x="228" y="209"/>
                  </a:lnTo>
                  <a:lnTo>
                    <a:pt x="231" y="204"/>
                  </a:lnTo>
                  <a:lnTo>
                    <a:pt x="233" y="198"/>
                  </a:lnTo>
                  <a:lnTo>
                    <a:pt x="235" y="192"/>
                  </a:lnTo>
                  <a:lnTo>
                    <a:pt x="237" y="186"/>
                  </a:lnTo>
                  <a:lnTo>
                    <a:pt x="240" y="179"/>
                  </a:lnTo>
                  <a:lnTo>
                    <a:pt x="242" y="172"/>
                  </a:lnTo>
                  <a:lnTo>
                    <a:pt x="244" y="164"/>
                  </a:lnTo>
                  <a:lnTo>
                    <a:pt x="246" y="155"/>
                  </a:lnTo>
                  <a:lnTo>
                    <a:pt x="248" y="146"/>
                  </a:lnTo>
                  <a:lnTo>
                    <a:pt x="251" y="135"/>
                  </a:lnTo>
                  <a:lnTo>
                    <a:pt x="253" y="124"/>
                  </a:lnTo>
                  <a:lnTo>
                    <a:pt x="255" y="111"/>
                  </a:lnTo>
                  <a:lnTo>
                    <a:pt x="256" y="104"/>
                  </a:lnTo>
                  <a:lnTo>
                    <a:pt x="257" y="96"/>
                  </a:lnTo>
                  <a:lnTo>
                    <a:pt x="259" y="89"/>
                  </a:lnTo>
                  <a:lnTo>
                    <a:pt x="260" y="80"/>
                  </a:lnTo>
                  <a:lnTo>
                    <a:pt x="261" y="71"/>
                  </a:lnTo>
                  <a:lnTo>
                    <a:pt x="262" y="61"/>
                  </a:lnTo>
                  <a:lnTo>
                    <a:pt x="263" y="51"/>
                  </a:lnTo>
                  <a:lnTo>
                    <a:pt x="264" y="40"/>
                  </a:lnTo>
                  <a:lnTo>
                    <a:pt x="265" y="27"/>
                  </a:lnTo>
                  <a:lnTo>
                    <a:pt x="267" y="14"/>
                  </a:lnTo>
                  <a:lnTo>
                    <a:pt x="267" y="7"/>
                  </a:lnTo>
                  <a:lnTo>
                    <a:pt x="268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5" name="Group 408"/>
          <p:cNvGrpSpPr>
            <a:grpSpLocks/>
          </p:cNvGrpSpPr>
          <p:nvPr/>
        </p:nvGrpSpPr>
        <p:grpSpPr bwMode="auto">
          <a:xfrm>
            <a:off x="4235450" y="942975"/>
            <a:ext cx="1589088" cy="3659188"/>
            <a:chOff x="4629958" y="957882"/>
            <a:chExt cx="1589088" cy="3659188"/>
          </a:xfrm>
        </p:grpSpPr>
        <p:sp>
          <p:nvSpPr>
            <p:cNvPr id="2128" name="Freeform 364"/>
            <p:cNvSpPr>
              <a:spLocks/>
            </p:cNvSpPr>
            <p:nvPr/>
          </p:nvSpPr>
          <p:spPr bwMode="auto">
            <a:xfrm>
              <a:off x="4629958" y="4328145"/>
              <a:ext cx="28575" cy="288925"/>
            </a:xfrm>
            <a:custGeom>
              <a:avLst/>
              <a:gdLst>
                <a:gd name="T0" fmla="*/ 2147483647 w 5"/>
                <a:gd name="T1" fmla="*/ 0 h 50"/>
                <a:gd name="T2" fmla="*/ 2147483647 w 5"/>
                <a:gd name="T3" fmla="*/ 2147483647 h 50"/>
                <a:gd name="T4" fmla="*/ 2147483647 w 5"/>
                <a:gd name="T5" fmla="*/ 2147483647 h 50"/>
                <a:gd name="T6" fmla="*/ 2147483647 w 5"/>
                <a:gd name="T7" fmla="*/ 2147483647 h 50"/>
                <a:gd name="T8" fmla="*/ 2147483647 w 5"/>
                <a:gd name="T9" fmla="*/ 2147483647 h 50"/>
                <a:gd name="T10" fmla="*/ 2147483647 w 5"/>
                <a:gd name="T11" fmla="*/ 2147483647 h 50"/>
                <a:gd name="T12" fmla="*/ 2147483647 w 5"/>
                <a:gd name="T13" fmla="*/ 2147483647 h 50"/>
                <a:gd name="T14" fmla="*/ 2147483647 w 5"/>
                <a:gd name="T15" fmla="*/ 2147483647 h 50"/>
                <a:gd name="T16" fmla="*/ 0 w 5"/>
                <a:gd name="T17" fmla="*/ 2147483647 h 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"/>
                <a:gd name="T28" fmla="*/ 0 h 50"/>
                <a:gd name="T29" fmla="*/ 5 w 5"/>
                <a:gd name="T30" fmla="*/ 50 h 5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" h="50">
                  <a:moveTo>
                    <a:pt x="5" y="0"/>
                  </a:moveTo>
                  <a:lnTo>
                    <a:pt x="4" y="6"/>
                  </a:lnTo>
                  <a:lnTo>
                    <a:pt x="4" y="11"/>
                  </a:lnTo>
                  <a:lnTo>
                    <a:pt x="3" y="17"/>
                  </a:lnTo>
                  <a:lnTo>
                    <a:pt x="2" y="23"/>
                  </a:lnTo>
                  <a:lnTo>
                    <a:pt x="2" y="30"/>
                  </a:lnTo>
                  <a:lnTo>
                    <a:pt x="1" y="36"/>
                  </a:lnTo>
                  <a:lnTo>
                    <a:pt x="1" y="43"/>
                  </a:lnTo>
                  <a:lnTo>
                    <a:pt x="0" y="5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9" name="Freeform 365"/>
            <p:cNvSpPr>
              <a:spLocks/>
            </p:cNvSpPr>
            <p:nvPr/>
          </p:nvSpPr>
          <p:spPr bwMode="auto">
            <a:xfrm>
              <a:off x="4658533" y="957882"/>
              <a:ext cx="1560513" cy="3370263"/>
            </a:xfrm>
            <a:custGeom>
              <a:avLst/>
              <a:gdLst>
                <a:gd name="T0" fmla="*/ 2147483647 w 269"/>
                <a:gd name="T1" fmla="*/ 2147483647 h 581"/>
                <a:gd name="T2" fmla="*/ 2147483647 w 269"/>
                <a:gd name="T3" fmla="*/ 2147483647 h 581"/>
                <a:gd name="T4" fmla="*/ 2147483647 w 269"/>
                <a:gd name="T5" fmla="*/ 2147483647 h 581"/>
                <a:gd name="T6" fmla="*/ 2147483647 w 269"/>
                <a:gd name="T7" fmla="*/ 2147483647 h 581"/>
                <a:gd name="T8" fmla="*/ 2147483647 w 269"/>
                <a:gd name="T9" fmla="*/ 2147483647 h 581"/>
                <a:gd name="T10" fmla="*/ 2147483647 w 269"/>
                <a:gd name="T11" fmla="*/ 2147483647 h 581"/>
                <a:gd name="T12" fmla="*/ 2147483647 w 269"/>
                <a:gd name="T13" fmla="*/ 2147483647 h 581"/>
                <a:gd name="T14" fmla="*/ 2147483647 w 269"/>
                <a:gd name="T15" fmla="*/ 2147483647 h 581"/>
                <a:gd name="T16" fmla="*/ 2147483647 w 269"/>
                <a:gd name="T17" fmla="*/ 2147483647 h 581"/>
                <a:gd name="T18" fmla="*/ 2147483647 w 269"/>
                <a:gd name="T19" fmla="*/ 2147483647 h 581"/>
                <a:gd name="T20" fmla="*/ 2147483647 w 269"/>
                <a:gd name="T21" fmla="*/ 2147483647 h 581"/>
                <a:gd name="T22" fmla="*/ 2147483647 w 269"/>
                <a:gd name="T23" fmla="*/ 2147483647 h 581"/>
                <a:gd name="T24" fmla="*/ 2147483647 w 269"/>
                <a:gd name="T25" fmla="*/ 2147483647 h 581"/>
                <a:gd name="T26" fmla="*/ 2147483647 w 269"/>
                <a:gd name="T27" fmla="*/ 2147483647 h 581"/>
                <a:gd name="T28" fmla="*/ 2147483647 w 269"/>
                <a:gd name="T29" fmla="*/ 2147483647 h 581"/>
                <a:gd name="T30" fmla="*/ 2147483647 w 269"/>
                <a:gd name="T31" fmla="*/ 2147483647 h 581"/>
                <a:gd name="T32" fmla="*/ 2147483647 w 269"/>
                <a:gd name="T33" fmla="*/ 2147483647 h 581"/>
                <a:gd name="T34" fmla="*/ 2147483647 w 269"/>
                <a:gd name="T35" fmla="*/ 2147483647 h 581"/>
                <a:gd name="T36" fmla="*/ 2147483647 w 269"/>
                <a:gd name="T37" fmla="*/ 2147483647 h 581"/>
                <a:gd name="T38" fmla="*/ 2147483647 w 269"/>
                <a:gd name="T39" fmla="*/ 2147483647 h 581"/>
                <a:gd name="T40" fmla="*/ 2147483647 w 269"/>
                <a:gd name="T41" fmla="*/ 2147483647 h 581"/>
                <a:gd name="T42" fmla="*/ 2147483647 w 269"/>
                <a:gd name="T43" fmla="*/ 2147483647 h 581"/>
                <a:gd name="T44" fmla="*/ 2147483647 w 269"/>
                <a:gd name="T45" fmla="*/ 2147483647 h 581"/>
                <a:gd name="T46" fmla="*/ 2147483647 w 269"/>
                <a:gd name="T47" fmla="*/ 2147483647 h 581"/>
                <a:gd name="T48" fmla="*/ 2147483647 w 269"/>
                <a:gd name="T49" fmla="*/ 2147483647 h 581"/>
                <a:gd name="T50" fmla="*/ 2147483647 w 269"/>
                <a:gd name="T51" fmla="*/ 2147483647 h 581"/>
                <a:gd name="T52" fmla="*/ 2147483647 w 269"/>
                <a:gd name="T53" fmla="*/ 2147483647 h 581"/>
                <a:gd name="T54" fmla="*/ 2147483647 w 269"/>
                <a:gd name="T55" fmla="*/ 2147483647 h 581"/>
                <a:gd name="T56" fmla="*/ 2147483647 w 269"/>
                <a:gd name="T57" fmla="*/ 2147483647 h 581"/>
                <a:gd name="T58" fmla="*/ 2147483647 w 269"/>
                <a:gd name="T59" fmla="*/ 2147483647 h 581"/>
                <a:gd name="T60" fmla="*/ 2147483647 w 269"/>
                <a:gd name="T61" fmla="*/ 2147483647 h 581"/>
                <a:gd name="T62" fmla="*/ 2147483647 w 269"/>
                <a:gd name="T63" fmla="*/ 2147483647 h 581"/>
                <a:gd name="T64" fmla="*/ 2147483647 w 269"/>
                <a:gd name="T65" fmla="*/ 2147483647 h 581"/>
                <a:gd name="T66" fmla="*/ 2147483647 w 269"/>
                <a:gd name="T67" fmla="*/ 2147483647 h 581"/>
                <a:gd name="T68" fmla="*/ 2147483647 w 269"/>
                <a:gd name="T69" fmla="*/ 2147483647 h 581"/>
                <a:gd name="T70" fmla="*/ 2147483647 w 269"/>
                <a:gd name="T71" fmla="*/ 2147483647 h 581"/>
                <a:gd name="T72" fmla="*/ 2147483647 w 269"/>
                <a:gd name="T73" fmla="*/ 2147483647 h 581"/>
                <a:gd name="T74" fmla="*/ 2147483647 w 269"/>
                <a:gd name="T75" fmla="*/ 2147483647 h 581"/>
                <a:gd name="T76" fmla="*/ 2147483647 w 269"/>
                <a:gd name="T77" fmla="*/ 2147483647 h 581"/>
                <a:gd name="T78" fmla="*/ 2147483647 w 269"/>
                <a:gd name="T79" fmla="*/ 2147483647 h 581"/>
                <a:gd name="T80" fmla="*/ 2147483647 w 269"/>
                <a:gd name="T81" fmla="*/ 2147483647 h 581"/>
                <a:gd name="T82" fmla="*/ 2147483647 w 269"/>
                <a:gd name="T83" fmla="*/ 2147483647 h 581"/>
                <a:gd name="T84" fmla="*/ 2147483647 w 269"/>
                <a:gd name="T85" fmla="*/ 2147483647 h 581"/>
                <a:gd name="T86" fmla="*/ 2147483647 w 269"/>
                <a:gd name="T87" fmla="*/ 2147483647 h 581"/>
                <a:gd name="T88" fmla="*/ 2147483647 w 269"/>
                <a:gd name="T89" fmla="*/ 2147483647 h 581"/>
                <a:gd name="T90" fmla="*/ 2147483647 w 269"/>
                <a:gd name="T91" fmla="*/ 2147483647 h 581"/>
                <a:gd name="T92" fmla="*/ 2147483647 w 269"/>
                <a:gd name="T93" fmla="*/ 2147483647 h 581"/>
                <a:gd name="T94" fmla="*/ 2147483647 w 269"/>
                <a:gd name="T95" fmla="*/ 2147483647 h 581"/>
                <a:gd name="T96" fmla="*/ 2147483647 w 269"/>
                <a:gd name="T97" fmla="*/ 2147483647 h 581"/>
                <a:gd name="T98" fmla="*/ 2147483647 w 269"/>
                <a:gd name="T99" fmla="*/ 2147483647 h 581"/>
                <a:gd name="T100" fmla="*/ 2147483647 w 269"/>
                <a:gd name="T101" fmla="*/ 2147483647 h 581"/>
                <a:gd name="T102" fmla="*/ 2147483647 w 269"/>
                <a:gd name="T103" fmla="*/ 2147483647 h 581"/>
                <a:gd name="T104" fmla="*/ 2147483647 w 269"/>
                <a:gd name="T105" fmla="*/ 2147483647 h 581"/>
                <a:gd name="T106" fmla="*/ 2147483647 w 269"/>
                <a:gd name="T107" fmla="*/ 0 h 58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69"/>
                <a:gd name="T163" fmla="*/ 0 h 581"/>
                <a:gd name="T164" fmla="*/ 269 w 269"/>
                <a:gd name="T165" fmla="*/ 581 h 581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69" h="581">
                  <a:moveTo>
                    <a:pt x="0" y="581"/>
                  </a:moveTo>
                  <a:lnTo>
                    <a:pt x="1" y="572"/>
                  </a:lnTo>
                  <a:lnTo>
                    <a:pt x="2" y="563"/>
                  </a:lnTo>
                  <a:lnTo>
                    <a:pt x="3" y="555"/>
                  </a:lnTo>
                  <a:lnTo>
                    <a:pt x="4" y="548"/>
                  </a:lnTo>
                  <a:lnTo>
                    <a:pt x="5" y="540"/>
                  </a:lnTo>
                  <a:lnTo>
                    <a:pt x="6" y="534"/>
                  </a:lnTo>
                  <a:lnTo>
                    <a:pt x="7" y="527"/>
                  </a:lnTo>
                  <a:lnTo>
                    <a:pt x="8" y="521"/>
                  </a:lnTo>
                  <a:lnTo>
                    <a:pt x="9" y="515"/>
                  </a:lnTo>
                  <a:lnTo>
                    <a:pt x="10" y="510"/>
                  </a:lnTo>
                  <a:lnTo>
                    <a:pt x="11" y="504"/>
                  </a:lnTo>
                  <a:lnTo>
                    <a:pt x="12" y="499"/>
                  </a:lnTo>
                  <a:lnTo>
                    <a:pt x="13" y="495"/>
                  </a:lnTo>
                  <a:lnTo>
                    <a:pt x="14" y="490"/>
                  </a:lnTo>
                  <a:lnTo>
                    <a:pt x="15" y="486"/>
                  </a:lnTo>
                  <a:lnTo>
                    <a:pt x="16" y="481"/>
                  </a:lnTo>
                  <a:lnTo>
                    <a:pt x="17" y="477"/>
                  </a:lnTo>
                  <a:lnTo>
                    <a:pt x="18" y="473"/>
                  </a:lnTo>
                  <a:lnTo>
                    <a:pt x="19" y="470"/>
                  </a:lnTo>
                  <a:lnTo>
                    <a:pt x="20" y="466"/>
                  </a:lnTo>
                  <a:lnTo>
                    <a:pt x="21" y="463"/>
                  </a:lnTo>
                  <a:lnTo>
                    <a:pt x="22" y="459"/>
                  </a:lnTo>
                  <a:lnTo>
                    <a:pt x="23" y="456"/>
                  </a:lnTo>
                  <a:lnTo>
                    <a:pt x="24" y="453"/>
                  </a:lnTo>
                  <a:lnTo>
                    <a:pt x="25" y="450"/>
                  </a:lnTo>
                  <a:lnTo>
                    <a:pt x="26" y="447"/>
                  </a:lnTo>
                  <a:lnTo>
                    <a:pt x="27" y="444"/>
                  </a:lnTo>
                  <a:lnTo>
                    <a:pt x="28" y="441"/>
                  </a:lnTo>
                  <a:lnTo>
                    <a:pt x="29" y="439"/>
                  </a:lnTo>
                  <a:lnTo>
                    <a:pt x="30" y="436"/>
                  </a:lnTo>
                  <a:lnTo>
                    <a:pt x="31" y="434"/>
                  </a:lnTo>
                  <a:lnTo>
                    <a:pt x="32" y="431"/>
                  </a:lnTo>
                  <a:lnTo>
                    <a:pt x="33" y="429"/>
                  </a:lnTo>
                  <a:lnTo>
                    <a:pt x="34" y="427"/>
                  </a:lnTo>
                  <a:lnTo>
                    <a:pt x="35" y="424"/>
                  </a:lnTo>
                  <a:lnTo>
                    <a:pt x="36" y="422"/>
                  </a:lnTo>
                  <a:lnTo>
                    <a:pt x="37" y="420"/>
                  </a:lnTo>
                  <a:lnTo>
                    <a:pt x="38" y="418"/>
                  </a:lnTo>
                  <a:lnTo>
                    <a:pt x="39" y="416"/>
                  </a:lnTo>
                  <a:lnTo>
                    <a:pt x="40" y="414"/>
                  </a:lnTo>
                  <a:lnTo>
                    <a:pt x="41" y="412"/>
                  </a:lnTo>
                  <a:lnTo>
                    <a:pt x="42" y="410"/>
                  </a:lnTo>
                  <a:lnTo>
                    <a:pt x="43" y="408"/>
                  </a:lnTo>
                  <a:lnTo>
                    <a:pt x="44" y="407"/>
                  </a:lnTo>
                  <a:lnTo>
                    <a:pt x="45" y="405"/>
                  </a:lnTo>
                  <a:lnTo>
                    <a:pt x="46" y="402"/>
                  </a:lnTo>
                  <a:lnTo>
                    <a:pt x="48" y="400"/>
                  </a:lnTo>
                  <a:lnTo>
                    <a:pt x="49" y="398"/>
                  </a:lnTo>
                  <a:lnTo>
                    <a:pt x="51" y="395"/>
                  </a:lnTo>
                  <a:lnTo>
                    <a:pt x="52" y="393"/>
                  </a:lnTo>
                  <a:lnTo>
                    <a:pt x="54" y="391"/>
                  </a:lnTo>
                  <a:lnTo>
                    <a:pt x="55" y="389"/>
                  </a:lnTo>
                  <a:lnTo>
                    <a:pt x="57" y="387"/>
                  </a:lnTo>
                  <a:lnTo>
                    <a:pt x="58" y="385"/>
                  </a:lnTo>
                  <a:lnTo>
                    <a:pt x="60" y="383"/>
                  </a:lnTo>
                  <a:lnTo>
                    <a:pt x="61" y="381"/>
                  </a:lnTo>
                  <a:lnTo>
                    <a:pt x="63" y="379"/>
                  </a:lnTo>
                  <a:lnTo>
                    <a:pt x="64" y="377"/>
                  </a:lnTo>
                  <a:lnTo>
                    <a:pt x="66" y="375"/>
                  </a:lnTo>
                  <a:lnTo>
                    <a:pt x="67" y="373"/>
                  </a:lnTo>
                  <a:lnTo>
                    <a:pt x="69" y="372"/>
                  </a:lnTo>
                  <a:lnTo>
                    <a:pt x="70" y="370"/>
                  </a:lnTo>
                  <a:lnTo>
                    <a:pt x="72" y="368"/>
                  </a:lnTo>
                  <a:lnTo>
                    <a:pt x="73" y="367"/>
                  </a:lnTo>
                  <a:lnTo>
                    <a:pt x="75" y="365"/>
                  </a:lnTo>
                  <a:lnTo>
                    <a:pt x="76" y="364"/>
                  </a:lnTo>
                  <a:lnTo>
                    <a:pt x="78" y="362"/>
                  </a:lnTo>
                  <a:lnTo>
                    <a:pt x="79" y="361"/>
                  </a:lnTo>
                  <a:lnTo>
                    <a:pt x="81" y="359"/>
                  </a:lnTo>
                  <a:lnTo>
                    <a:pt x="82" y="358"/>
                  </a:lnTo>
                  <a:lnTo>
                    <a:pt x="84" y="356"/>
                  </a:lnTo>
                  <a:lnTo>
                    <a:pt x="85" y="355"/>
                  </a:lnTo>
                  <a:lnTo>
                    <a:pt x="87" y="353"/>
                  </a:lnTo>
                  <a:lnTo>
                    <a:pt x="88" y="352"/>
                  </a:lnTo>
                  <a:lnTo>
                    <a:pt x="90" y="351"/>
                  </a:lnTo>
                  <a:lnTo>
                    <a:pt x="91" y="349"/>
                  </a:lnTo>
                  <a:lnTo>
                    <a:pt x="93" y="347"/>
                  </a:lnTo>
                  <a:lnTo>
                    <a:pt x="96" y="346"/>
                  </a:lnTo>
                  <a:lnTo>
                    <a:pt x="98" y="344"/>
                  </a:lnTo>
                  <a:lnTo>
                    <a:pt x="100" y="342"/>
                  </a:lnTo>
                  <a:lnTo>
                    <a:pt x="102" y="340"/>
                  </a:lnTo>
                  <a:lnTo>
                    <a:pt x="105" y="338"/>
                  </a:lnTo>
                  <a:lnTo>
                    <a:pt x="107" y="336"/>
                  </a:lnTo>
                  <a:lnTo>
                    <a:pt x="109" y="334"/>
                  </a:lnTo>
                  <a:lnTo>
                    <a:pt x="111" y="333"/>
                  </a:lnTo>
                  <a:lnTo>
                    <a:pt x="114" y="331"/>
                  </a:lnTo>
                  <a:lnTo>
                    <a:pt x="116" y="329"/>
                  </a:lnTo>
                  <a:lnTo>
                    <a:pt x="118" y="327"/>
                  </a:lnTo>
                  <a:lnTo>
                    <a:pt x="120" y="326"/>
                  </a:lnTo>
                  <a:lnTo>
                    <a:pt x="123" y="324"/>
                  </a:lnTo>
                  <a:lnTo>
                    <a:pt x="125" y="322"/>
                  </a:lnTo>
                  <a:lnTo>
                    <a:pt x="127" y="321"/>
                  </a:lnTo>
                  <a:lnTo>
                    <a:pt x="129" y="319"/>
                  </a:lnTo>
                  <a:lnTo>
                    <a:pt x="132" y="317"/>
                  </a:lnTo>
                  <a:lnTo>
                    <a:pt x="134" y="316"/>
                  </a:lnTo>
                  <a:lnTo>
                    <a:pt x="136" y="314"/>
                  </a:lnTo>
                  <a:lnTo>
                    <a:pt x="138" y="312"/>
                  </a:lnTo>
                  <a:lnTo>
                    <a:pt x="141" y="310"/>
                  </a:lnTo>
                  <a:lnTo>
                    <a:pt x="143" y="309"/>
                  </a:lnTo>
                  <a:lnTo>
                    <a:pt x="145" y="307"/>
                  </a:lnTo>
                  <a:lnTo>
                    <a:pt x="147" y="305"/>
                  </a:lnTo>
                  <a:lnTo>
                    <a:pt x="150" y="304"/>
                  </a:lnTo>
                  <a:lnTo>
                    <a:pt x="152" y="302"/>
                  </a:lnTo>
                  <a:lnTo>
                    <a:pt x="154" y="300"/>
                  </a:lnTo>
                  <a:lnTo>
                    <a:pt x="156" y="298"/>
                  </a:lnTo>
                  <a:lnTo>
                    <a:pt x="159" y="296"/>
                  </a:lnTo>
                  <a:lnTo>
                    <a:pt x="161" y="295"/>
                  </a:lnTo>
                  <a:lnTo>
                    <a:pt x="163" y="293"/>
                  </a:lnTo>
                  <a:lnTo>
                    <a:pt x="165" y="291"/>
                  </a:lnTo>
                  <a:lnTo>
                    <a:pt x="168" y="289"/>
                  </a:lnTo>
                  <a:lnTo>
                    <a:pt x="170" y="287"/>
                  </a:lnTo>
                  <a:lnTo>
                    <a:pt x="172" y="285"/>
                  </a:lnTo>
                  <a:lnTo>
                    <a:pt x="174" y="283"/>
                  </a:lnTo>
                  <a:lnTo>
                    <a:pt x="177" y="281"/>
                  </a:lnTo>
                  <a:lnTo>
                    <a:pt x="179" y="279"/>
                  </a:lnTo>
                  <a:lnTo>
                    <a:pt x="181" y="277"/>
                  </a:lnTo>
                  <a:lnTo>
                    <a:pt x="183" y="275"/>
                  </a:lnTo>
                  <a:lnTo>
                    <a:pt x="186" y="272"/>
                  </a:lnTo>
                  <a:lnTo>
                    <a:pt x="188" y="270"/>
                  </a:lnTo>
                  <a:lnTo>
                    <a:pt x="190" y="268"/>
                  </a:lnTo>
                  <a:lnTo>
                    <a:pt x="192" y="265"/>
                  </a:lnTo>
                  <a:lnTo>
                    <a:pt x="195" y="263"/>
                  </a:lnTo>
                  <a:lnTo>
                    <a:pt x="197" y="260"/>
                  </a:lnTo>
                  <a:lnTo>
                    <a:pt x="199" y="258"/>
                  </a:lnTo>
                  <a:lnTo>
                    <a:pt x="201" y="255"/>
                  </a:lnTo>
                  <a:lnTo>
                    <a:pt x="204" y="252"/>
                  </a:lnTo>
                  <a:lnTo>
                    <a:pt x="206" y="249"/>
                  </a:lnTo>
                  <a:lnTo>
                    <a:pt x="208" y="246"/>
                  </a:lnTo>
                  <a:lnTo>
                    <a:pt x="210" y="243"/>
                  </a:lnTo>
                  <a:lnTo>
                    <a:pt x="213" y="240"/>
                  </a:lnTo>
                  <a:lnTo>
                    <a:pt x="215" y="236"/>
                  </a:lnTo>
                  <a:lnTo>
                    <a:pt x="217" y="233"/>
                  </a:lnTo>
                  <a:lnTo>
                    <a:pt x="219" y="229"/>
                  </a:lnTo>
                  <a:lnTo>
                    <a:pt x="222" y="225"/>
                  </a:lnTo>
                  <a:lnTo>
                    <a:pt x="224" y="221"/>
                  </a:lnTo>
                  <a:lnTo>
                    <a:pt x="226" y="216"/>
                  </a:lnTo>
                  <a:lnTo>
                    <a:pt x="228" y="211"/>
                  </a:lnTo>
                  <a:lnTo>
                    <a:pt x="231" y="206"/>
                  </a:lnTo>
                  <a:lnTo>
                    <a:pt x="233" y="201"/>
                  </a:lnTo>
                  <a:lnTo>
                    <a:pt x="235" y="196"/>
                  </a:lnTo>
                  <a:lnTo>
                    <a:pt x="237" y="189"/>
                  </a:lnTo>
                  <a:lnTo>
                    <a:pt x="240" y="183"/>
                  </a:lnTo>
                  <a:lnTo>
                    <a:pt x="242" y="176"/>
                  </a:lnTo>
                  <a:lnTo>
                    <a:pt x="244" y="168"/>
                  </a:lnTo>
                  <a:lnTo>
                    <a:pt x="246" y="160"/>
                  </a:lnTo>
                  <a:lnTo>
                    <a:pt x="249" y="151"/>
                  </a:lnTo>
                  <a:lnTo>
                    <a:pt x="251" y="141"/>
                  </a:lnTo>
                  <a:lnTo>
                    <a:pt x="253" y="130"/>
                  </a:lnTo>
                  <a:lnTo>
                    <a:pt x="255" y="118"/>
                  </a:lnTo>
                  <a:lnTo>
                    <a:pt x="258" y="104"/>
                  </a:lnTo>
                  <a:lnTo>
                    <a:pt x="259" y="97"/>
                  </a:lnTo>
                  <a:lnTo>
                    <a:pt x="260" y="89"/>
                  </a:lnTo>
                  <a:lnTo>
                    <a:pt x="261" y="80"/>
                  </a:lnTo>
                  <a:lnTo>
                    <a:pt x="262" y="71"/>
                  </a:lnTo>
                  <a:lnTo>
                    <a:pt x="263" y="61"/>
                  </a:lnTo>
                  <a:lnTo>
                    <a:pt x="264" y="51"/>
                  </a:lnTo>
                  <a:lnTo>
                    <a:pt x="265" y="40"/>
                  </a:lnTo>
                  <a:lnTo>
                    <a:pt x="267" y="28"/>
                  </a:lnTo>
                  <a:lnTo>
                    <a:pt x="268" y="14"/>
                  </a:lnTo>
                  <a:lnTo>
                    <a:pt x="268" y="7"/>
                  </a:lnTo>
                  <a:lnTo>
                    <a:pt x="269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6" name="Group 411"/>
          <p:cNvGrpSpPr>
            <a:grpSpLocks/>
          </p:cNvGrpSpPr>
          <p:nvPr/>
        </p:nvGrpSpPr>
        <p:grpSpPr bwMode="auto">
          <a:xfrm>
            <a:off x="6108700" y="942975"/>
            <a:ext cx="1589088" cy="3659188"/>
            <a:chOff x="6503208" y="957882"/>
            <a:chExt cx="1589088" cy="3659188"/>
          </a:xfrm>
        </p:grpSpPr>
        <p:sp>
          <p:nvSpPr>
            <p:cNvPr id="2126" name="Freeform 366"/>
            <p:cNvSpPr>
              <a:spLocks/>
            </p:cNvSpPr>
            <p:nvPr/>
          </p:nvSpPr>
          <p:spPr bwMode="auto">
            <a:xfrm>
              <a:off x="6503208" y="4332907"/>
              <a:ext cx="28575" cy="284163"/>
            </a:xfrm>
            <a:custGeom>
              <a:avLst/>
              <a:gdLst>
                <a:gd name="T0" fmla="*/ 2147483647 w 5"/>
                <a:gd name="T1" fmla="*/ 0 h 49"/>
                <a:gd name="T2" fmla="*/ 2147483647 w 5"/>
                <a:gd name="T3" fmla="*/ 2147483647 h 49"/>
                <a:gd name="T4" fmla="*/ 2147483647 w 5"/>
                <a:gd name="T5" fmla="*/ 2147483647 h 49"/>
                <a:gd name="T6" fmla="*/ 2147483647 w 5"/>
                <a:gd name="T7" fmla="*/ 2147483647 h 49"/>
                <a:gd name="T8" fmla="*/ 2147483647 w 5"/>
                <a:gd name="T9" fmla="*/ 2147483647 h 49"/>
                <a:gd name="T10" fmla="*/ 2147483647 w 5"/>
                <a:gd name="T11" fmla="*/ 2147483647 h 49"/>
                <a:gd name="T12" fmla="*/ 2147483647 w 5"/>
                <a:gd name="T13" fmla="*/ 2147483647 h 49"/>
                <a:gd name="T14" fmla="*/ 2147483647 w 5"/>
                <a:gd name="T15" fmla="*/ 2147483647 h 49"/>
                <a:gd name="T16" fmla="*/ 0 w 5"/>
                <a:gd name="T17" fmla="*/ 2147483647 h 4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"/>
                <a:gd name="T28" fmla="*/ 0 h 49"/>
                <a:gd name="T29" fmla="*/ 5 w 5"/>
                <a:gd name="T30" fmla="*/ 49 h 4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" h="49">
                  <a:moveTo>
                    <a:pt x="5" y="0"/>
                  </a:moveTo>
                  <a:lnTo>
                    <a:pt x="4" y="5"/>
                  </a:lnTo>
                  <a:lnTo>
                    <a:pt x="4" y="11"/>
                  </a:lnTo>
                  <a:lnTo>
                    <a:pt x="3" y="17"/>
                  </a:lnTo>
                  <a:lnTo>
                    <a:pt x="3" y="23"/>
                  </a:lnTo>
                  <a:lnTo>
                    <a:pt x="2" y="29"/>
                  </a:lnTo>
                  <a:lnTo>
                    <a:pt x="1" y="36"/>
                  </a:lnTo>
                  <a:lnTo>
                    <a:pt x="1" y="43"/>
                  </a:lnTo>
                  <a:lnTo>
                    <a:pt x="0" y="49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7" name="Freeform 367"/>
            <p:cNvSpPr>
              <a:spLocks/>
            </p:cNvSpPr>
            <p:nvPr/>
          </p:nvSpPr>
          <p:spPr bwMode="auto">
            <a:xfrm>
              <a:off x="6531783" y="957882"/>
              <a:ext cx="1560513" cy="3375025"/>
            </a:xfrm>
            <a:custGeom>
              <a:avLst/>
              <a:gdLst>
                <a:gd name="T0" fmla="*/ 2147483647 w 269"/>
                <a:gd name="T1" fmla="*/ 2147483647 h 582"/>
                <a:gd name="T2" fmla="*/ 2147483647 w 269"/>
                <a:gd name="T3" fmla="*/ 2147483647 h 582"/>
                <a:gd name="T4" fmla="*/ 2147483647 w 269"/>
                <a:gd name="T5" fmla="*/ 2147483647 h 582"/>
                <a:gd name="T6" fmla="*/ 2147483647 w 269"/>
                <a:gd name="T7" fmla="*/ 2147483647 h 582"/>
                <a:gd name="T8" fmla="*/ 2147483647 w 269"/>
                <a:gd name="T9" fmla="*/ 2147483647 h 582"/>
                <a:gd name="T10" fmla="*/ 2147483647 w 269"/>
                <a:gd name="T11" fmla="*/ 2147483647 h 582"/>
                <a:gd name="T12" fmla="*/ 2147483647 w 269"/>
                <a:gd name="T13" fmla="*/ 2147483647 h 582"/>
                <a:gd name="T14" fmla="*/ 2147483647 w 269"/>
                <a:gd name="T15" fmla="*/ 2147483647 h 582"/>
                <a:gd name="T16" fmla="*/ 2147483647 w 269"/>
                <a:gd name="T17" fmla="*/ 2147483647 h 582"/>
                <a:gd name="T18" fmla="*/ 2147483647 w 269"/>
                <a:gd name="T19" fmla="*/ 2147483647 h 582"/>
                <a:gd name="T20" fmla="*/ 2147483647 w 269"/>
                <a:gd name="T21" fmla="*/ 2147483647 h 582"/>
                <a:gd name="T22" fmla="*/ 2147483647 w 269"/>
                <a:gd name="T23" fmla="*/ 2147483647 h 582"/>
                <a:gd name="T24" fmla="*/ 2147483647 w 269"/>
                <a:gd name="T25" fmla="*/ 2147483647 h 582"/>
                <a:gd name="T26" fmla="*/ 2147483647 w 269"/>
                <a:gd name="T27" fmla="*/ 2147483647 h 582"/>
                <a:gd name="T28" fmla="*/ 2147483647 w 269"/>
                <a:gd name="T29" fmla="*/ 2147483647 h 582"/>
                <a:gd name="T30" fmla="*/ 2147483647 w 269"/>
                <a:gd name="T31" fmla="*/ 2147483647 h 582"/>
                <a:gd name="T32" fmla="*/ 2147483647 w 269"/>
                <a:gd name="T33" fmla="*/ 2147483647 h 582"/>
                <a:gd name="T34" fmla="*/ 2147483647 w 269"/>
                <a:gd name="T35" fmla="*/ 2147483647 h 582"/>
                <a:gd name="T36" fmla="*/ 2147483647 w 269"/>
                <a:gd name="T37" fmla="*/ 2147483647 h 582"/>
                <a:gd name="T38" fmla="*/ 2147483647 w 269"/>
                <a:gd name="T39" fmla="*/ 2147483647 h 582"/>
                <a:gd name="T40" fmla="*/ 2147483647 w 269"/>
                <a:gd name="T41" fmla="*/ 2147483647 h 582"/>
                <a:gd name="T42" fmla="*/ 2147483647 w 269"/>
                <a:gd name="T43" fmla="*/ 2147483647 h 582"/>
                <a:gd name="T44" fmla="*/ 2147483647 w 269"/>
                <a:gd name="T45" fmla="*/ 2147483647 h 582"/>
                <a:gd name="T46" fmla="*/ 2147483647 w 269"/>
                <a:gd name="T47" fmla="*/ 2147483647 h 582"/>
                <a:gd name="T48" fmla="*/ 2147483647 w 269"/>
                <a:gd name="T49" fmla="*/ 2147483647 h 582"/>
                <a:gd name="T50" fmla="*/ 2147483647 w 269"/>
                <a:gd name="T51" fmla="*/ 2147483647 h 582"/>
                <a:gd name="T52" fmla="*/ 2147483647 w 269"/>
                <a:gd name="T53" fmla="*/ 2147483647 h 582"/>
                <a:gd name="T54" fmla="*/ 2147483647 w 269"/>
                <a:gd name="T55" fmla="*/ 2147483647 h 582"/>
                <a:gd name="T56" fmla="*/ 2147483647 w 269"/>
                <a:gd name="T57" fmla="*/ 2147483647 h 582"/>
                <a:gd name="T58" fmla="*/ 2147483647 w 269"/>
                <a:gd name="T59" fmla="*/ 2147483647 h 582"/>
                <a:gd name="T60" fmla="*/ 2147483647 w 269"/>
                <a:gd name="T61" fmla="*/ 2147483647 h 582"/>
                <a:gd name="T62" fmla="*/ 2147483647 w 269"/>
                <a:gd name="T63" fmla="*/ 2147483647 h 582"/>
                <a:gd name="T64" fmla="*/ 2147483647 w 269"/>
                <a:gd name="T65" fmla="*/ 2147483647 h 582"/>
                <a:gd name="T66" fmla="*/ 2147483647 w 269"/>
                <a:gd name="T67" fmla="*/ 2147483647 h 582"/>
                <a:gd name="T68" fmla="*/ 2147483647 w 269"/>
                <a:gd name="T69" fmla="*/ 2147483647 h 582"/>
                <a:gd name="T70" fmla="*/ 2147483647 w 269"/>
                <a:gd name="T71" fmla="*/ 2147483647 h 582"/>
                <a:gd name="T72" fmla="*/ 2147483647 w 269"/>
                <a:gd name="T73" fmla="*/ 2147483647 h 582"/>
                <a:gd name="T74" fmla="*/ 2147483647 w 269"/>
                <a:gd name="T75" fmla="*/ 2147483647 h 582"/>
                <a:gd name="T76" fmla="*/ 2147483647 w 269"/>
                <a:gd name="T77" fmla="*/ 2147483647 h 582"/>
                <a:gd name="T78" fmla="*/ 2147483647 w 269"/>
                <a:gd name="T79" fmla="*/ 2147483647 h 582"/>
                <a:gd name="T80" fmla="*/ 2147483647 w 269"/>
                <a:gd name="T81" fmla="*/ 2147483647 h 582"/>
                <a:gd name="T82" fmla="*/ 2147483647 w 269"/>
                <a:gd name="T83" fmla="*/ 2147483647 h 582"/>
                <a:gd name="T84" fmla="*/ 2147483647 w 269"/>
                <a:gd name="T85" fmla="*/ 2147483647 h 582"/>
                <a:gd name="T86" fmla="*/ 2147483647 w 269"/>
                <a:gd name="T87" fmla="*/ 2147483647 h 582"/>
                <a:gd name="T88" fmla="*/ 2147483647 w 269"/>
                <a:gd name="T89" fmla="*/ 2147483647 h 582"/>
                <a:gd name="T90" fmla="*/ 2147483647 w 269"/>
                <a:gd name="T91" fmla="*/ 2147483647 h 582"/>
                <a:gd name="T92" fmla="*/ 2147483647 w 269"/>
                <a:gd name="T93" fmla="*/ 2147483647 h 582"/>
                <a:gd name="T94" fmla="*/ 2147483647 w 269"/>
                <a:gd name="T95" fmla="*/ 2147483647 h 582"/>
                <a:gd name="T96" fmla="*/ 2147483647 w 269"/>
                <a:gd name="T97" fmla="*/ 2147483647 h 582"/>
                <a:gd name="T98" fmla="*/ 2147483647 w 269"/>
                <a:gd name="T99" fmla="*/ 2147483647 h 582"/>
                <a:gd name="T100" fmla="*/ 2147483647 w 269"/>
                <a:gd name="T101" fmla="*/ 2147483647 h 582"/>
                <a:gd name="T102" fmla="*/ 2147483647 w 269"/>
                <a:gd name="T103" fmla="*/ 2147483647 h 582"/>
                <a:gd name="T104" fmla="*/ 2147483647 w 269"/>
                <a:gd name="T105" fmla="*/ 2147483647 h 582"/>
                <a:gd name="T106" fmla="*/ 2147483647 w 269"/>
                <a:gd name="T107" fmla="*/ 0 h 58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69"/>
                <a:gd name="T163" fmla="*/ 0 h 582"/>
                <a:gd name="T164" fmla="*/ 269 w 269"/>
                <a:gd name="T165" fmla="*/ 582 h 58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69" h="582">
                  <a:moveTo>
                    <a:pt x="0" y="582"/>
                  </a:moveTo>
                  <a:lnTo>
                    <a:pt x="1" y="572"/>
                  </a:lnTo>
                  <a:lnTo>
                    <a:pt x="2" y="564"/>
                  </a:lnTo>
                  <a:lnTo>
                    <a:pt x="3" y="556"/>
                  </a:lnTo>
                  <a:lnTo>
                    <a:pt x="4" y="548"/>
                  </a:lnTo>
                  <a:lnTo>
                    <a:pt x="5" y="541"/>
                  </a:lnTo>
                  <a:lnTo>
                    <a:pt x="6" y="534"/>
                  </a:lnTo>
                  <a:lnTo>
                    <a:pt x="7" y="527"/>
                  </a:lnTo>
                  <a:lnTo>
                    <a:pt x="8" y="521"/>
                  </a:lnTo>
                  <a:lnTo>
                    <a:pt x="9" y="515"/>
                  </a:lnTo>
                  <a:lnTo>
                    <a:pt x="10" y="510"/>
                  </a:lnTo>
                  <a:lnTo>
                    <a:pt x="11" y="505"/>
                  </a:lnTo>
                  <a:lnTo>
                    <a:pt x="12" y="500"/>
                  </a:lnTo>
                  <a:lnTo>
                    <a:pt x="13" y="495"/>
                  </a:lnTo>
                  <a:lnTo>
                    <a:pt x="14" y="490"/>
                  </a:lnTo>
                  <a:lnTo>
                    <a:pt x="15" y="486"/>
                  </a:lnTo>
                  <a:lnTo>
                    <a:pt x="16" y="481"/>
                  </a:lnTo>
                  <a:lnTo>
                    <a:pt x="17" y="477"/>
                  </a:lnTo>
                  <a:lnTo>
                    <a:pt x="18" y="473"/>
                  </a:lnTo>
                  <a:lnTo>
                    <a:pt x="19" y="470"/>
                  </a:lnTo>
                  <a:lnTo>
                    <a:pt x="20" y="466"/>
                  </a:lnTo>
                  <a:lnTo>
                    <a:pt x="21" y="463"/>
                  </a:lnTo>
                  <a:lnTo>
                    <a:pt x="22" y="459"/>
                  </a:lnTo>
                  <a:lnTo>
                    <a:pt x="23" y="456"/>
                  </a:lnTo>
                  <a:lnTo>
                    <a:pt x="24" y="453"/>
                  </a:lnTo>
                  <a:lnTo>
                    <a:pt x="25" y="450"/>
                  </a:lnTo>
                  <a:lnTo>
                    <a:pt x="26" y="447"/>
                  </a:lnTo>
                  <a:lnTo>
                    <a:pt x="27" y="444"/>
                  </a:lnTo>
                  <a:lnTo>
                    <a:pt x="28" y="441"/>
                  </a:lnTo>
                  <a:lnTo>
                    <a:pt x="29" y="439"/>
                  </a:lnTo>
                  <a:lnTo>
                    <a:pt x="30" y="436"/>
                  </a:lnTo>
                  <a:lnTo>
                    <a:pt x="31" y="434"/>
                  </a:lnTo>
                  <a:lnTo>
                    <a:pt x="32" y="431"/>
                  </a:lnTo>
                  <a:lnTo>
                    <a:pt x="33" y="429"/>
                  </a:lnTo>
                  <a:lnTo>
                    <a:pt x="34" y="427"/>
                  </a:lnTo>
                  <a:lnTo>
                    <a:pt x="35" y="424"/>
                  </a:lnTo>
                  <a:lnTo>
                    <a:pt x="36" y="422"/>
                  </a:lnTo>
                  <a:lnTo>
                    <a:pt x="37" y="420"/>
                  </a:lnTo>
                  <a:lnTo>
                    <a:pt x="38" y="418"/>
                  </a:lnTo>
                  <a:lnTo>
                    <a:pt x="39" y="416"/>
                  </a:lnTo>
                  <a:lnTo>
                    <a:pt x="40" y="414"/>
                  </a:lnTo>
                  <a:lnTo>
                    <a:pt x="41" y="412"/>
                  </a:lnTo>
                  <a:lnTo>
                    <a:pt x="42" y="410"/>
                  </a:lnTo>
                  <a:lnTo>
                    <a:pt x="43" y="408"/>
                  </a:lnTo>
                  <a:lnTo>
                    <a:pt x="44" y="407"/>
                  </a:lnTo>
                  <a:lnTo>
                    <a:pt x="45" y="405"/>
                  </a:lnTo>
                  <a:lnTo>
                    <a:pt x="46" y="402"/>
                  </a:lnTo>
                  <a:lnTo>
                    <a:pt x="48" y="400"/>
                  </a:lnTo>
                  <a:lnTo>
                    <a:pt x="49" y="398"/>
                  </a:lnTo>
                  <a:lnTo>
                    <a:pt x="51" y="395"/>
                  </a:lnTo>
                  <a:lnTo>
                    <a:pt x="52" y="393"/>
                  </a:lnTo>
                  <a:lnTo>
                    <a:pt x="54" y="391"/>
                  </a:lnTo>
                  <a:lnTo>
                    <a:pt x="55" y="389"/>
                  </a:lnTo>
                  <a:lnTo>
                    <a:pt x="57" y="387"/>
                  </a:lnTo>
                  <a:lnTo>
                    <a:pt x="58" y="385"/>
                  </a:lnTo>
                  <a:lnTo>
                    <a:pt x="60" y="383"/>
                  </a:lnTo>
                  <a:lnTo>
                    <a:pt x="61" y="381"/>
                  </a:lnTo>
                  <a:lnTo>
                    <a:pt x="63" y="379"/>
                  </a:lnTo>
                  <a:lnTo>
                    <a:pt x="64" y="377"/>
                  </a:lnTo>
                  <a:lnTo>
                    <a:pt x="66" y="375"/>
                  </a:lnTo>
                  <a:lnTo>
                    <a:pt x="67" y="373"/>
                  </a:lnTo>
                  <a:lnTo>
                    <a:pt x="69" y="372"/>
                  </a:lnTo>
                  <a:lnTo>
                    <a:pt x="70" y="370"/>
                  </a:lnTo>
                  <a:lnTo>
                    <a:pt x="72" y="368"/>
                  </a:lnTo>
                  <a:lnTo>
                    <a:pt x="73" y="367"/>
                  </a:lnTo>
                  <a:lnTo>
                    <a:pt x="75" y="365"/>
                  </a:lnTo>
                  <a:lnTo>
                    <a:pt x="76" y="364"/>
                  </a:lnTo>
                  <a:lnTo>
                    <a:pt x="78" y="362"/>
                  </a:lnTo>
                  <a:lnTo>
                    <a:pt x="79" y="361"/>
                  </a:lnTo>
                  <a:lnTo>
                    <a:pt x="81" y="359"/>
                  </a:lnTo>
                  <a:lnTo>
                    <a:pt x="82" y="358"/>
                  </a:lnTo>
                  <a:lnTo>
                    <a:pt x="84" y="356"/>
                  </a:lnTo>
                  <a:lnTo>
                    <a:pt x="85" y="355"/>
                  </a:lnTo>
                  <a:lnTo>
                    <a:pt x="87" y="354"/>
                  </a:lnTo>
                  <a:lnTo>
                    <a:pt x="88" y="352"/>
                  </a:lnTo>
                  <a:lnTo>
                    <a:pt x="90" y="351"/>
                  </a:lnTo>
                  <a:lnTo>
                    <a:pt x="91" y="349"/>
                  </a:lnTo>
                  <a:lnTo>
                    <a:pt x="94" y="347"/>
                  </a:lnTo>
                  <a:lnTo>
                    <a:pt x="96" y="346"/>
                  </a:lnTo>
                  <a:lnTo>
                    <a:pt x="98" y="344"/>
                  </a:lnTo>
                  <a:lnTo>
                    <a:pt x="100" y="342"/>
                  </a:lnTo>
                  <a:lnTo>
                    <a:pt x="103" y="340"/>
                  </a:lnTo>
                  <a:lnTo>
                    <a:pt x="105" y="338"/>
                  </a:lnTo>
                  <a:lnTo>
                    <a:pt x="107" y="336"/>
                  </a:lnTo>
                  <a:lnTo>
                    <a:pt x="109" y="334"/>
                  </a:lnTo>
                  <a:lnTo>
                    <a:pt x="112" y="333"/>
                  </a:lnTo>
                  <a:lnTo>
                    <a:pt x="114" y="331"/>
                  </a:lnTo>
                  <a:lnTo>
                    <a:pt x="116" y="329"/>
                  </a:lnTo>
                  <a:lnTo>
                    <a:pt x="118" y="327"/>
                  </a:lnTo>
                  <a:lnTo>
                    <a:pt x="121" y="326"/>
                  </a:lnTo>
                  <a:lnTo>
                    <a:pt x="123" y="324"/>
                  </a:lnTo>
                  <a:lnTo>
                    <a:pt x="125" y="322"/>
                  </a:lnTo>
                  <a:lnTo>
                    <a:pt x="127" y="321"/>
                  </a:lnTo>
                  <a:lnTo>
                    <a:pt x="130" y="319"/>
                  </a:lnTo>
                  <a:lnTo>
                    <a:pt x="132" y="317"/>
                  </a:lnTo>
                  <a:lnTo>
                    <a:pt x="134" y="316"/>
                  </a:lnTo>
                  <a:lnTo>
                    <a:pt x="136" y="314"/>
                  </a:lnTo>
                  <a:lnTo>
                    <a:pt x="139" y="312"/>
                  </a:lnTo>
                  <a:lnTo>
                    <a:pt x="141" y="310"/>
                  </a:lnTo>
                  <a:lnTo>
                    <a:pt x="143" y="309"/>
                  </a:lnTo>
                  <a:lnTo>
                    <a:pt x="145" y="307"/>
                  </a:lnTo>
                  <a:lnTo>
                    <a:pt x="148" y="305"/>
                  </a:lnTo>
                  <a:lnTo>
                    <a:pt x="150" y="304"/>
                  </a:lnTo>
                  <a:lnTo>
                    <a:pt x="152" y="302"/>
                  </a:lnTo>
                  <a:lnTo>
                    <a:pt x="154" y="300"/>
                  </a:lnTo>
                  <a:lnTo>
                    <a:pt x="157" y="298"/>
                  </a:lnTo>
                  <a:lnTo>
                    <a:pt x="159" y="296"/>
                  </a:lnTo>
                  <a:lnTo>
                    <a:pt x="161" y="295"/>
                  </a:lnTo>
                  <a:lnTo>
                    <a:pt x="163" y="293"/>
                  </a:lnTo>
                  <a:lnTo>
                    <a:pt x="166" y="291"/>
                  </a:lnTo>
                  <a:lnTo>
                    <a:pt x="168" y="289"/>
                  </a:lnTo>
                  <a:lnTo>
                    <a:pt x="170" y="287"/>
                  </a:lnTo>
                  <a:lnTo>
                    <a:pt x="172" y="285"/>
                  </a:lnTo>
                  <a:lnTo>
                    <a:pt x="175" y="283"/>
                  </a:lnTo>
                  <a:lnTo>
                    <a:pt x="177" y="281"/>
                  </a:lnTo>
                  <a:lnTo>
                    <a:pt x="179" y="279"/>
                  </a:lnTo>
                  <a:lnTo>
                    <a:pt x="181" y="277"/>
                  </a:lnTo>
                  <a:lnTo>
                    <a:pt x="184" y="275"/>
                  </a:lnTo>
                  <a:lnTo>
                    <a:pt x="186" y="272"/>
                  </a:lnTo>
                  <a:lnTo>
                    <a:pt x="188" y="270"/>
                  </a:lnTo>
                  <a:lnTo>
                    <a:pt x="190" y="268"/>
                  </a:lnTo>
                  <a:lnTo>
                    <a:pt x="193" y="265"/>
                  </a:lnTo>
                  <a:lnTo>
                    <a:pt x="195" y="263"/>
                  </a:lnTo>
                  <a:lnTo>
                    <a:pt x="197" y="260"/>
                  </a:lnTo>
                  <a:lnTo>
                    <a:pt x="199" y="258"/>
                  </a:lnTo>
                  <a:lnTo>
                    <a:pt x="202" y="255"/>
                  </a:lnTo>
                  <a:lnTo>
                    <a:pt x="204" y="252"/>
                  </a:lnTo>
                  <a:lnTo>
                    <a:pt x="206" y="249"/>
                  </a:lnTo>
                  <a:lnTo>
                    <a:pt x="208" y="246"/>
                  </a:lnTo>
                  <a:lnTo>
                    <a:pt x="211" y="243"/>
                  </a:lnTo>
                  <a:lnTo>
                    <a:pt x="213" y="240"/>
                  </a:lnTo>
                  <a:lnTo>
                    <a:pt x="215" y="236"/>
                  </a:lnTo>
                  <a:lnTo>
                    <a:pt x="217" y="233"/>
                  </a:lnTo>
                  <a:lnTo>
                    <a:pt x="220" y="229"/>
                  </a:lnTo>
                  <a:lnTo>
                    <a:pt x="222" y="225"/>
                  </a:lnTo>
                  <a:lnTo>
                    <a:pt x="224" y="221"/>
                  </a:lnTo>
                  <a:lnTo>
                    <a:pt x="226" y="216"/>
                  </a:lnTo>
                  <a:lnTo>
                    <a:pt x="229" y="212"/>
                  </a:lnTo>
                  <a:lnTo>
                    <a:pt x="231" y="207"/>
                  </a:lnTo>
                  <a:lnTo>
                    <a:pt x="233" y="201"/>
                  </a:lnTo>
                  <a:lnTo>
                    <a:pt x="235" y="196"/>
                  </a:lnTo>
                  <a:lnTo>
                    <a:pt x="238" y="190"/>
                  </a:lnTo>
                  <a:lnTo>
                    <a:pt x="240" y="183"/>
                  </a:lnTo>
                  <a:lnTo>
                    <a:pt x="242" y="176"/>
                  </a:lnTo>
                  <a:lnTo>
                    <a:pt x="244" y="168"/>
                  </a:lnTo>
                  <a:lnTo>
                    <a:pt x="247" y="160"/>
                  </a:lnTo>
                  <a:lnTo>
                    <a:pt x="249" y="151"/>
                  </a:lnTo>
                  <a:lnTo>
                    <a:pt x="251" y="141"/>
                  </a:lnTo>
                  <a:lnTo>
                    <a:pt x="253" y="130"/>
                  </a:lnTo>
                  <a:lnTo>
                    <a:pt x="256" y="118"/>
                  </a:lnTo>
                  <a:lnTo>
                    <a:pt x="258" y="104"/>
                  </a:lnTo>
                  <a:lnTo>
                    <a:pt x="259" y="97"/>
                  </a:lnTo>
                  <a:lnTo>
                    <a:pt x="260" y="89"/>
                  </a:lnTo>
                  <a:lnTo>
                    <a:pt x="261" y="80"/>
                  </a:lnTo>
                  <a:lnTo>
                    <a:pt x="262" y="71"/>
                  </a:lnTo>
                  <a:lnTo>
                    <a:pt x="263" y="62"/>
                  </a:lnTo>
                  <a:lnTo>
                    <a:pt x="265" y="51"/>
                  </a:lnTo>
                  <a:lnTo>
                    <a:pt x="266" y="40"/>
                  </a:lnTo>
                  <a:lnTo>
                    <a:pt x="267" y="28"/>
                  </a:lnTo>
                  <a:lnTo>
                    <a:pt x="268" y="15"/>
                  </a:lnTo>
                  <a:lnTo>
                    <a:pt x="269" y="8"/>
                  </a:lnTo>
                  <a:lnTo>
                    <a:pt x="269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4" name="Object 92"/>
          <p:cNvGraphicFramePr>
            <a:graphicFrameLocks noChangeAspect="1"/>
          </p:cNvGraphicFramePr>
          <p:nvPr/>
        </p:nvGraphicFramePr>
        <p:xfrm>
          <a:off x="1003300" y="5910263"/>
          <a:ext cx="893763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44" imgW="698500" imgH="469900" progId="Equation.DSMT4">
                  <p:embed/>
                </p:oleObj>
              </mc:Choice>
              <mc:Fallback>
                <p:oleObj name="Equation" r:id="rId44" imgW="698500" imgH="469900" progId="Equation.DSMT4">
                  <p:embed/>
                  <p:pic>
                    <p:nvPicPr>
                      <p:cNvPr id="4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5910263"/>
                        <a:ext cx="893763" cy="601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92"/>
          <p:cNvGraphicFramePr>
            <a:graphicFrameLocks noChangeAspect="1"/>
          </p:cNvGraphicFramePr>
          <p:nvPr/>
        </p:nvGraphicFramePr>
        <p:xfrm>
          <a:off x="2827338" y="5943600"/>
          <a:ext cx="992187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Equation" r:id="rId46" imgW="774364" imgH="469696" progId="Equation.DSMT4">
                  <p:embed/>
                </p:oleObj>
              </mc:Choice>
              <mc:Fallback>
                <p:oleObj name="Equation" r:id="rId46" imgW="774364" imgH="469696" progId="Equation.DSMT4">
                  <p:embed/>
                  <p:pic>
                    <p:nvPicPr>
                      <p:cNvPr id="5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338" y="5943600"/>
                        <a:ext cx="992187" cy="601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92"/>
          <p:cNvGraphicFramePr>
            <a:graphicFrameLocks noChangeAspect="1"/>
          </p:cNvGraphicFramePr>
          <p:nvPr/>
        </p:nvGraphicFramePr>
        <p:xfrm>
          <a:off x="4956175" y="5951538"/>
          <a:ext cx="992188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Equation" r:id="rId48" imgW="774364" imgH="469696" progId="Equation.DSMT4">
                  <p:embed/>
                </p:oleObj>
              </mc:Choice>
              <mc:Fallback>
                <p:oleObj name="Equation" r:id="rId48" imgW="774364" imgH="469696" progId="Equation.DSMT4">
                  <p:embed/>
                  <p:pic>
                    <p:nvPicPr>
                      <p:cNvPr id="6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175" y="5951538"/>
                        <a:ext cx="992188" cy="601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2"/>
          <p:cNvGraphicFramePr>
            <a:graphicFrameLocks noChangeAspect="1"/>
          </p:cNvGraphicFramePr>
          <p:nvPr/>
        </p:nvGraphicFramePr>
        <p:xfrm>
          <a:off x="6834188" y="5984875"/>
          <a:ext cx="1008062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Equation" r:id="rId50" imgW="787400" imgH="469900" progId="Equation.DSMT4">
                  <p:embed/>
                </p:oleObj>
              </mc:Choice>
              <mc:Fallback>
                <p:oleObj name="Equation" r:id="rId50" imgW="787400" imgH="469900" progId="Equation.DSMT4">
                  <p:embed/>
                  <p:pic>
                    <p:nvPicPr>
                      <p:cNvPr id="7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4188" y="5984875"/>
                        <a:ext cx="1008062" cy="601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2"/>
          <p:cNvGraphicFramePr>
            <a:graphicFrameLocks noChangeAspect="1"/>
          </p:cNvGraphicFramePr>
          <p:nvPr/>
        </p:nvGraphicFramePr>
        <p:xfrm>
          <a:off x="2152650" y="6103938"/>
          <a:ext cx="21590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4" name="Equation" r:id="rId52" imgW="101468" imgH="164885" progId="Equation.DSMT4">
                  <p:embed/>
                </p:oleObj>
              </mc:Choice>
              <mc:Fallback>
                <p:oleObj name="Equation" r:id="rId52" imgW="101468" imgH="164885" progId="Equation.DSMT4">
                  <p:embed/>
                  <p:pic>
                    <p:nvPicPr>
                      <p:cNvPr id="8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6103938"/>
                        <a:ext cx="215900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2"/>
          <p:cNvGraphicFramePr>
            <a:graphicFrameLocks noChangeAspect="1"/>
          </p:cNvGraphicFramePr>
          <p:nvPr/>
        </p:nvGraphicFramePr>
        <p:xfrm>
          <a:off x="3897313" y="6084888"/>
          <a:ext cx="43180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5" name="Equation" r:id="rId54" imgW="203024" imgH="164957" progId="Equation.DSMT4">
                  <p:embed/>
                </p:oleObj>
              </mc:Choice>
              <mc:Fallback>
                <p:oleObj name="Equation" r:id="rId54" imgW="203024" imgH="164957" progId="Equation.DSMT4">
                  <p:embed/>
                  <p:pic>
                    <p:nvPicPr>
                      <p:cNvPr id="9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313" y="6084888"/>
                        <a:ext cx="431800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2"/>
          <p:cNvGraphicFramePr>
            <a:graphicFrameLocks noChangeAspect="1"/>
          </p:cNvGraphicFramePr>
          <p:nvPr/>
        </p:nvGraphicFramePr>
        <p:xfrm>
          <a:off x="6108700" y="6076950"/>
          <a:ext cx="21590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6" name="Equation" r:id="rId56" imgW="101468" imgH="164885" progId="Equation.DSMT4">
                  <p:embed/>
                </p:oleObj>
              </mc:Choice>
              <mc:Fallback>
                <p:oleObj name="Equation" r:id="rId56" imgW="101468" imgH="164885" progId="Equation.DSMT4">
                  <p:embed/>
                  <p:pic>
                    <p:nvPicPr>
                      <p:cNvPr id="1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6076950"/>
                        <a:ext cx="215900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2"/>
          <p:cNvGraphicFramePr>
            <a:graphicFrameLocks noChangeAspect="1"/>
          </p:cNvGraphicFramePr>
          <p:nvPr/>
        </p:nvGraphicFramePr>
        <p:xfrm>
          <a:off x="7927975" y="6107113"/>
          <a:ext cx="4349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7" name="Equation" r:id="rId58" imgW="203024" imgH="164957" progId="Equation.DSMT4">
                  <p:embed/>
                </p:oleObj>
              </mc:Choice>
              <mc:Fallback>
                <p:oleObj name="Equation" r:id="rId58" imgW="203024" imgH="164957" progId="Equation.DSMT4">
                  <p:embed/>
                  <p:pic>
                    <p:nvPicPr>
                      <p:cNvPr id="11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7975" y="6107113"/>
                        <a:ext cx="4349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135"/>
          <p:cNvGrpSpPr>
            <a:grpSpLocks/>
          </p:cNvGrpSpPr>
          <p:nvPr/>
        </p:nvGrpSpPr>
        <p:grpSpPr bwMode="auto">
          <a:xfrm>
            <a:off x="377825" y="2333625"/>
            <a:ext cx="7620000" cy="887413"/>
            <a:chOff x="828596" y="1512063"/>
            <a:chExt cx="7545278" cy="1724026"/>
          </a:xfrm>
        </p:grpSpPr>
        <p:sp>
          <p:nvSpPr>
            <p:cNvPr id="2118" name="Freeform 79"/>
            <p:cNvSpPr>
              <a:spLocks/>
            </p:cNvSpPr>
            <p:nvPr/>
          </p:nvSpPr>
          <p:spPr bwMode="auto">
            <a:xfrm>
              <a:off x="828596" y="1512063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7030A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9" name="Freeform 80"/>
            <p:cNvSpPr>
              <a:spLocks/>
            </p:cNvSpPr>
            <p:nvPr/>
          </p:nvSpPr>
          <p:spPr bwMode="auto">
            <a:xfrm>
              <a:off x="1738512" y="1512063"/>
              <a:ext cx="911589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7030A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0" name="Freeform 81"/>
            <p:cNvSpPr>
              <a:spLocks/>
            </p:cNvSpPr>
            <p:nvPr/>
          </p:nvSpPr>
          <p:spPr bwMode="auto">
            <a:xfrm>
              <a:off x="2650101" y="2374076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2147483647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28575">
              <a:solidFill>
                <a:srgbClr val="7030A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1" name="Freeform 82"/>
            <p:cNvSpPr>
              <a:spLocks/>
            </p:cNvSpPr>
            <p:nvPr/>
          </p:nvSpPr>
          <p:spPr bwMode="auto">
            <a:xfrm>
              <a:off x="3560017" y="2378838"/>
              <a:ext cx="911589" cy="857250"/>
            </a:xfrm>
            <a:custGeom>
              <a:avLst/>
              <a:gdLst>
                <a:gd name="T0" fmla="*/ 2147483647 w 143"/>
                <a:gd name="T1" fmla="*/ 2147483647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7030A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2" name="Freeform 83"/>
            <p:cNvSpPr>
              <a:spLocks/>
            </p:cNvSpPr>
            <p:nvPr/>
          </p:nvSpPr>
          <p:spPr bwMode="auto">
            <a:xfrm>
              <a:off x="4476624" y="151206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7030A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3" name="Freeform 84"/>
            <p:cNvSpPr>
              <a:spLocks/>
            </p:cNvSpPr>
            <p:nvPr/>
          </p:nvSpPr>
          <p:spPr bwMode="auto">
            <a:xfrm>
              <a:off x="5388212" y="1512063"/>
              <a:ext cx="909916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1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8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0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0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4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4"/>
                  </a:lnTo>
                  <a:lnTo>
                    <a:pt x="82" y="78"/>
                  </a:lnTo>
                  <a:lnTo>
                    <a:pt x="84" y="81"/>
                  </a:lnTo>
                  <a:lnTo>
                    <a:pt x="86" y="85"/>
                  </a:lnTo>
                  <a:lnTo>
                    <a:pt x="88" y="89"/>
                  </a:lnTo>
                  <a:lnTo>
                    <a:pt x="90" y="92"/>
                  </a:lnTo>
                  <a:lnTo>
                    <a:pt x="92" y="96"/>
                  </a:lnTo>
                  <a:lnTo>
                    <a:pt x="94" y="100"/>
                  </a:lnTo>
                  <a:lnTo>
                    <a:pt x="96" y="104"/>
                  </a:lnTo>
                  <a:lnTo>
                    <a:pt x="98" y="108"/>
                  </a:lnTo>
                  <a:lnTo>
                    <a:pt x="100" y="112"/>
                  </a:lnTo>
                  <a:lnTo>
                    <a:pt x="102" y="116"/>
                  </a:lnTo>
                  <a:lnTo>
                    <a:pt x="104" y="120"/>
                  </a:lnTo>
                  <a:lnTo>
                    <a:pt x="106" y="124"/>
                  </a:lnTo>
                  <a:lnTo>
                    <a:pt x="108" y="128"/>
                  </a:lnTo>
                  <a:lnTo>
                    <a:pt x="110" y="133"/>
                  </a:lnTo>
                  <a:lnTo>
                    <a:pt x="112" y="137"/>
                  </a:lnTo>
                  <a:lnTo>
                    <a:pt x="114" y="141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4"/>
                  </a:lnTo>
                  <a:lnTo>
                    <a:pt x="122" y="159"/>
                  </a:lnTo>
                  <a:lnTo>
                    <a:pt x="124" y="163"/>
                  </a:lnTo>
                  <a:lnTo>
                    <a:pt x="126" y="167"/>
                  </a:lnTo>
                  <a:lnTo>
                    <a:pt x="128" y="172"/>
                  </a:lnTo>
                  <a:lnTo>
                    <a:pt x="130" y="176"/>
                  </a:lnTo>
                  <a:lnTo>
                    <a:pt x="132" y="181"/>
                  </a:lnTo>
                  <a:lnTo>
                    <a:pt x="134" y="185"/>
                  </a:lnTo>
                  <a:lnTo>
                    <a:pt x="136" y="190"/>
                  </a:lnTo>
                  <a:lnTo>
                    <a:pt x="138" y="194"/>
                  </a:lnTo>
                  <a:lnTo>
                    <a:pt x="140" y="199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7030A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4" name="Freeform 85"/>
            <p:cNvSpPr>
              <a:spLocks/>
            </p:cNvSpPr>
            <p:nvPr/>
          </p:nvSpPr>
          <p:spPr bwMode="auto">
            <a:xfrm>
              <a:off x="6298128" y="236931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2147483647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0"/>
                  </a:moveTo>
                  <a:lnTo>
                    <a:pt x="2" y="5"/>
                  </a:lnTo>
                  <a:lnTo>
                    <a:pt x="4" y="9"/>
                  </a:lnTo>
                  <a:lnTo>
                    <a:pt x="6" y="14"/>
                  </a:lnTo>
                  <a:lnTo>
                    <a:pt x="8" y="18"/>
                  </a:lnTo>
                  <a:lnTo>
                    <a:pt x="10" y="23"/>
                  </a:lnTo>
                  <a:lnTo>
                    <a:pt x="12" y="27"/>
                  </a:lnTo>
                  <a:lnTo>
                    <a:pt x="14" y="32"/>
                  </a:lnTo>
                  <a:lnTo>
                    <a:pt x="16" y="36"/>
                  </a:lnTo>
                  <a:lnTo>
                    <a:pt x="18" y="41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4"/>
                  </a:lnTo>
                  <a:lnTo>
                    <a:pt x="26" y="58"/>
                  </a:lnTo>
                  <a:lnTo>
                    <a:pt x="28" y="63"/>
                  </a:lnTo>
                  <a:lnTo>
                    <a:pt x="30" y="67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80"/>
                  </a:lnTo>
                  <a:lnTo>
                    <a:pt x="38" y="84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8"/>
                  </a:lnTo>
                  <a:lnTo>
                    <a:pt x="52" y="112"/>
                  </a:lnTo>
                  <a:lnTo>
                    <a:pt x="54" y="116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7"/>
                  </a:lnTo>
                  <a:lnTo>
                    <a:pt x="62" y="130"/>
                  </a:lnTo>
                  <a:lnTo>
                    <a:pt x="64" y="134"/>
                  </a:lnTo>
                  <a:lnTo>
                    <a:pt x="66" y="137"/>
                  </a:lnTo>
                  <a:lnTo>
                    <a:pt x="68" y="141"/>
                  </a:lnTo>
                  <a:lnTo>
                    <a:pt x="70" y="144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5"/>
                  </a:lnTo>
                  <a:lnTo>
                    <a:pt x="86" y="168"/>
                  </a:lnTo>
                  <a:lnTo>
                    <a:pt x="88" y="170"/>
                  </a:lnTo>
                  <a:lnTo>
                    <a:pt x="90" y="173"/>
                  </a:lnTo>
                  <a:lnTo>
                    <a:pt x="92" y="175"/>
                  </a:lnTo>
                  <a:lnTo>
                    <a:pt x="94" y="178"/>
                  </a:lnTo>
                  <a:lnTo>
                    <a:pt x="96" y="180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7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2"/>
                  </a:lnTo>
                  <a:lnTo>
                    <a:pt x="110" y="194"/>
                  </a:lnTo>
                  <a:lnTo>
                    <a:pt x="112" y="195"/>
                  </a:lnTo>
                  <a:lnTo>
                    <a:pt x="114" y="197"/>
                  </a:lnTo>
                  <a:lnTo>
                    <a:pt x="116" y="198"/>
                  </a:lnTo>
                  <a:lnTo>
                    <a:pt x="118" y="200"/>
                  </a:lnTo>
                  <a:lnTo>
                    <a:pt x="120" y="201"/>
                  </a:lnTo>
                  <a:lnTo>
                    <a:pt x="122" y="202"/>
                  </a:lnTo>
                  <a:lnTo>
                    <a:pt x="124" y="203"/>
                  </a:lnTo>
                  <a:lnTo>
                    <a:pt x="126" y="204"/>
                  </a:lnTo>
                  <a:lnTo>
                    <a:pt x="128" y="205"/>
                  </a:lnTo>
                  <a:lnTo>
                    <a:pt x="130" y="205"/>
                  </a:lnTo>
                  <a:lnTo>
                    <a:pt x="132" y="206"/>
                  </a:lnTo>
                  <a:lnTo>
                    <a:pt x="134" y="207"/>
                  </a:lnTo>
                  <a:lnTo>
                    <a:pt x="136" y="207"/>
                  </a:lnTo>
                  <a:lnTo>
                    <a:pt x="138" y="207"/>
                  </a:lnTo>
                  <a:lnTo>
                    <a:pt x="140" y="208"/>
                  </a:lnTo>
                  <a:lnTo>
                    <a:pt x="142" y="208"/>
                  </a:lnTo>
                  <a:lnTo>
                    <a:pt x="143" y="208"/>
                  </a:lnTo>
                </a:path>
              </a:pathLst>
            </a:custGeom>
            <a:noFill/>
            <a:ln w="28575">
              <a:solidFill>
                <a:srgbClr val="7030A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5" name="Freeform 86"/>
            <p:cNvSpPr>
              <a:spLocks/>
            </p:cNvSpPr>
            <p:nvPr/>
          </p:nvSpPr>
          <p:spPr bwMode="auto">
            <a:xfrm>
              <a:off x="7209717" y="2016888"/>
              <a:ext cx="1164157" cy="1219200"/>
            </a:xfrm>
            <a:custGeom>
              <a:avLst/>
              <a:gdLst>
                <a:gd name="T0" fmla="*/ 2147483647 w 183"/>
                <a:gd name="T1" fmla="*/ 2147483647 h 293"/>
                <a:gd name="T2" fmla="*/ 2147483647 w 183"/>
                <a:gd name="T3" fmla="*/ 2147483647 h 293"/>
                <a:gd name="T4" fmla="*/ 2147483647 w 183"/>
                <a:gd name="T5" fmla="*/ 2147483647 h 293"/>
                <a:gd name="T6" fmla="*/ 2147483647 w 183"/>
                <a:gd name="T7" fmla="*/ 2147483647 h 293"/>
                <a:gd name="T8" fmla="*/ 2147483647 w 183"/>
                <a:gd name="T9" fmla="*/ 2147483647 h 293"/>
                <a:gd name="T10" fmla="*/ 2147483647 w 183"/>
                <a:gd name="T11" fmla="*/ 2147483647 h 293"/>
                <a:gd name="T12" fmla="*/ 2147483647 w 183"/>
                <a:gd name="T13" fmla="*/ 2147483647 h 293"/>
                <a:gd name="T14" fmla="*/ 2147483647 w 183"/>
                <a:gd name="T15" fmla="*/ 2147483647 h 293"/>
                <a:gd name="T16" fmla="*/ 2147483647 w 183"/>
                <a:gd name="T17" fmla="*/ 2147483647 h 293"/>
                <a:gd name="T18" fmla="*/ 2147483647 w 183"/>
                <a:gd name="T19" fmla="*/ 2147483647 h 293"/>
                <a:gd name="T20" fmla="*/ 2147483647 w 183"/>
                <a:gd name="T21" fmla="*/ 2147483647 h 293"/>
                <a:gd name="T22" fmla="*/ 2147483647 w 183"/>
                <a:gd name="T23" fmla="*/ 2147483647 h 293"/>
                <a:gd name="T24" fmla="*/ 2147483647 w 183"/>
                <a:gd name="T25" fmla="*/ 2147483647 h 293"/>
                <a:gd name="T26" fmla="*/ 2147483647 w 183"/>
                <a:gd name="T27" fmla="*/ 2147483647 h 293"/>
                <a:gd name="T28" fmla="*/ 2147483647 w 183"/>
                <a:gd name="T29" fmla="*/ 2147483647 h 293"/>
                <a:gd name="T30" fmla="*/ 2147483647 w 183"/>
                <a:gd name="T31" fmla="*/ 2147483647 h 293"/>
                <a:gd name="T32" fmla="*/ 2147483647 w 183"/>
                <a:gd name="T33" fmla="*/ 2147483647 h 293"/>
                <a:gd name="T34" fmla="*/ 2147483647 w 183"/>
                <a:gd name="T35" fmla="*/ 2147483647 h 293"/>
                <a:gd name="T36" fmla="*/ 2147483647 w 183"/>
                <a:gd name="T37" fmla="*/ 2147483647 h 293"/>
                <a:gd name="T38" fmla="*/ 2147483647 w 183"/>
                <a:gd name="T39" fmla="*/ 2147483647 h 293"/>
                <a:gd name="T40" fmla="*/ 2147483647 w 183"/>
                <a:gd name="T41" fmla="*/ 2147483647 h 293"/>
                <a:gd name="T42" fmla="*/ 2147483647 w 183"/>
                <a:gd name="T43" fmla="*/ 2147483647 h 293"/>
                <a:gd name="T44" fmla="*/ 2147483647 w 183"/>
                <a:gd name="T45" fmla="*/ 2147483647 h 293"/>
                <a:gd name="T46" fmla="*/ 2147483647 w 183"/>
                <a:gd name="T47" fmla="*/ 2147483647 h 293"/>
                <a:gd name="T48" fmla="*/ 2147483647 w 183"/>
                <a:gd name="T49" fmla="*/ 2147483647 h 293"/>
                <a:gd name="T50" fmla="*/ 2147483647 w 183"/>
                <a:gd name="T51" fmla="*/ 2147483647 h 293"/>
                <a:gd name="T52" fmla="*/ 2147483647 w 183"/>
                <a:gd name="T53" fmla="*/ 2147483647 h 293"/>
                <a:gd name="T54" fmla="*/ 2147483647 w 183"/>
                <a:gd name="T55" fmla="*/ 2147483647 h 293"/>
                <a:gd name="T56" fmla="*/ 2147483647 w 183"/>
                <a:gd name="T57" fmla="*/ 2147483647 h 293"/>
                <a:gd name="T58" fmla="*/ 2147483647 w 183"/>
                <a:gd name="T59" fmla="*/ 2147483647 h 293"/>
                <a:gd name="T60" fmla="*/ 2147483647 w 183"/>
                <a:gd name="T61" fmla="*/ 2147483647 h 293"/>
                <a:gd name="T62" fmla="*/ 2147483647 w 183"/>
                <a:gd name="T63" fmla="*/ 2147483647 h 293"/>
                <a:gd name="T64" fmla="*/ 2147483647 w 183"/>
                <a:gd name="T65" fmla="*/ 2147483647 h 293"/>
                <a:gd name="T66" fmla="*/ 2147483647 w 183"/>
                <a:gd name="T67" fmla="*/ 2147483647 h 293"/>
                <a:gd name="T68" fmla="*/ 2147483647 w 183"/>
                <a:gd name="T69" fmla="*/ 2147483647 h 293"/>
                <a:gd name="T70" fmla="*/ 2147483647 w 183"/>
                <a:gd name="T71" fmla="*/ 2147483647 h 293"/>
                <a:gd name="T72" fmla="*/ 2147483647 w 183"/>
                <a:gd name="T73" fmla="*/ 2147483647 h 293"/>
                <a:gd name="T74" fmla="*/ 2147483647 w 183"/>
                <a:gd name="T75" fmla="*/ 2147483647 h 293"/>
                <a:gd name="T76" fmla="*/ 2147483647 w 183"/>
                <a:gd name="T77" fmla="*/ 2147483647 h 293"/>
                <a:gd name="T78" fmla="*/ 2147483647 w 183"/>
                <a:gd name="T79" fmla="*/ 2147483647 h 293"/>
                <a:gd name="T80" fmla="*/ 2147483647 w 183"/>
                <a:gd name="T81" fmla="*/ 2147483647 h 293"/>
                <a:gd name="T82" fmla="*/ 2147483647 w 183"/>
                <a:gd name="T83" fmla="*/ 2147483647 h 293"/>
                <a:gd name="T84" fmla="*/ 2147483647 w 183"/>
                <a:gd name="T85" fmla="*/ 2147483647 h 293"/>
                <a:gd name="T86" fmla="*/ 2147483647 w 183"/>
                <a:gd name="T87" fmla="*/ 2147483647 h 293"/>
                <a:gd name="T88" fmla="*/ 2147483647 w 183"/>
                <a:gd name="T89" fmla="*/ 2147483647 h 293"/>
                <a:gd name="T90" fmla="*/ 2147483647 w 183"/>
                <a:gd name="T91" fmla="*/ 2147483647 h 29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83"/>
                <a:gd name="T139" fmla="*/ 0 h 293"/>
                <a:gd name="T140" fmla="*/ 183 w 183"/>
                <a:gd name="T141" fmla="*/ 293 h 29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83" h="293">
                  <a:moveTo>
                    <a:pt x="0" y="293"/>
                  </a:moveTo>
                  <a:lnTo>
                    <a:pt x="2" y="293"/>
                  </a:lnTo>
                  <a:lnTo>
                    <a:pt x="4" y="293"/>
                  </a:lnTo>
                  <a:lnTo>
                    <a:pt x="6" y="292"/>
                  </a:lnTo>
                  <a:lnTo>
                    <a:pt x="8" y="292"/>
                  </a:lnTo>
                  <a:lnTo>
                    <a:pt x="10" y="292"/>
                  </a:lnTo>
                  <a:lnTo>
                    <a:pt x="12" y="291"/>
                  </a:lnTo>
                  <a:lnTo>
                    <a:pt x="14" y="290"/>
                  </a:lnTo>
                  <a:lnTo>
                    <a:pt x="16" y="290"/>
                  </a:lnTo>
                  <a:lnTo>
                    <a:pt x="18" y="289"/>
                  </a:lnTo>
                  <a:lnTo>
                    <a:pt x="20" y="288"/>
                  </a:lnTo>
                  <a:lnTo>
                    <a:pt x="22" y="287"/>
                  </a:lnTo>
                  <a:lnTo>
                    <a:pt x="24" y="286"/>
                  </a:lnTo>
                  <a:lnTo>
                    <a:pt x="26" y="285"/>
                  </a:lnTo>
                  <a:lnTo>
                    <a:pt x="28" y="283"/>
                  </a:lnTo>
                  <a:lnTo>
                    <a:pt x="30" y="282"/>
                  </a:lnTo>
                  <a:lnTo>
                    <a:pt x="32" y="280"/>
                  </a:lnTo>
                  <a:lnTo>
                    <a:pt x="34" y="279"/>
                  </a:lnTo>
                  <a:lnTo>
                    <a:pt x="36" y="277"/>
                  </a:lnTo>
                  <a:lnTo>
                    <a:pt x="38" y="275"/>
                  </a:lnTo>
                  <a:lnTo>
                    <a:pt x="40" y="274"/>
                  </a:lnTo>
                  <a:lnTo>
                    <a:pt x="42" y="272"/>
                  </a:lnTo>
                  <a:lnTo>
                    <a:pt x="44" y="270"/>
                  </a:lnTo>
                  <a:lnTo>
                    <a:pt x="46" y="267"/>
                  </a:lnTo>
                  <a:lnTo>
                    <a:pt x="48" y="265"/>
                  </a:lnTo>
                  <a:lnTo>
                    <a:pt x="50" y="263"/>
                  </a:lnTo>
                  <a:lnTo>
                    <a:pt x="52" y="261"/>
                  </a:lnTo>
                  <a:lnTo>
                    <a:pt x="54" y="258"/>
                  </a:lnTo>
                  <a:lnTo>
                    <a:pt x="56" y="256"/>
                  </a:lnTo>
                  <a:lnTo>
                    <a:pt x="58" y="253"/>
                  </a:lnTo>
                  <a:lnTo>
                    <a:pt x="60" y="250"/>
                  </a:lnTo>
                  <a:lnTo>
                    <a:pt x="62" y="247"/>
                  </a:lnTo>
                  <a:lnTo>
                    <a:pt x="64" y="245"/>
                  </a:lnTo>
                  <a:lnTo>
                    <a:pt x="66" y="242"/>
                  </a:lnTo>
                  <a:lnTo>
                    <a:pt x="68" y="239"/>
                  </a:lnTo>
                  <a:lnTo>
                    <a:pt x="70" y="235"/>
                  </a:lnTo>
                  <a:lnTo>
                    <a:pt x="72" y="232"/>
                  </a:lnTo>
                  <a:lnTo>
                    <a:pt x="74" y="229"/>
                  </a:lnTo>
                  <a:lnTo>
                    <a:pt x="76" y="226"/>
                  </a:lnTo>
                  <a:lnTo>
                    <a:pt x="78" y="222"/>
                  </a:lnTo>
                  <a:lnTo>
                    <a:pt x="80" y="219"/>
                  </a:lnTo>
                  <a:lnTo>
                    <a:pt x="82" y="215"/>
                  </a:lnTo>
                  <a:lnTo>
                    <a:pt x="84" y="212"/>
                  </a:lnTo>
                  <a:lnTo>
                    <a:pt x="86" y="208"/>
                  </a:lnTo>
                  <a:lnTo>
                    <a:pt x="88" y="205"/>
                  </a:lnTo>
                  <a:lnTo>
                    <a:pt x="90" y="201"/>
                  </a:lnTo>
                  <a:lnTo>
                    <a:pt x="92" y="197"/>
                  </a:lnTo>
                  <a:lnTo>
                    <a:pt x="94" y="193"/>
                  </a:lnTo>
                  <a:lnTo>
                    <a:pt x="96" y="189"/>
                  </a:lnTo>
                  <a:lnTo>
                    <a:pt x="98" y="185"/>
                  </a:lnTo>
                  <a:lnTo>
                    <a:pt x="100" y="181"/>
                  </a:lnTo>
                  <a:lnTo>
                    <a:pt x="102" y="177"/>
                  </a:lnTo>
                  <a:lnTo>
                    <a:pt x="104" y="173"/>
                  </a:lnTo>
                  <a:lnTo>
                    <a:pt x="106" y="169"/>
                  </a:lnTo>
                  <a:lnTo>
                    <a:pt x="108" y="165"/>
                  </a:lnTo>
                  <a:lnTo>
                    <a:pt x="110" y="161"/>
                  </a:lnTo>
                  <a:lnTo>
                    <a:pt x="112" y="156"/>
                  </a:lnTo>
                  <a:lnTo>
                    <a:pt x="114" y="152"/>
                  </a:lnTo>
                  <a:lnTo>
                    <a:pt x="116" y="148"/>
                  </a:lnTo>
                  <a:lnTo>
                    <a:pt x="118" y="143"/>
                  </a:lnTo>
                  <a:lnTo>
                    <a:pt x="120" y="139"/>
                  </a:lnTo>
                  <a:lnTo>
                    <a:pt x="122" y="135"/>
                  </a:lnTo>
                  <a:lnTo>
                    <a:pt x="124" y="130"/>
                  </a:lnTo>
                  <a:lnTo>
                    <a:pt x="126" y="126"/>
                  </a:lnTo>
                  <a:lnTo>
                    <a:pt x="128" y="121"/>
                  </a:lnTo>
                  <a:lnTo>
                    <a:pt x="130" y="117"/>
                  </a:lnTo>
                  <a:lnTo>
                    <a:pt x="132" y="112"/>
                  </a:lnTo>
                  <a:lnTo>
                    <a:pt x="134" y="108"/>
                  </a:lnTo>
                  <a:lnTo>
                    <a:pt x="136" y="103"/>
                  </a:lnTo>
                  <a:lnTo>
                    <a:pt x="138" y="99"/>
                  </a:lnTo>
                  <a:lnTo>
                    <a:pt x="140" y="94"/>
                  </a:lnTo>
                  <a:lnTo>
                    <a:pt x="142" y="90"/>
                  </a:lnTo>
                  <a:lnTo>
                    <a:pt x="144" y="85"/>
                  </a:lnTo>
                  <a:lnTo>
                    <a:pt x="146" y="81"/>
                  </a:lnTo>
                  <a:lnTo>
                    <a:pt x="148" y="76"/>
                  </a:lnTo>
                  <a:lnTo>
                    <a:pt x="150" y="72"/>
                  </a:lnTo>
                  <a:lnTo>
                    <a:pt x="152" y="67"/>
                  </a:lnTo>
                  <a:lnTo>
                    <a:pt x="154" y="63"/>
                  </a:lnTo>
                  <a:lnTo>
                    <a:pt x="156" y="58"/>
                  </a:lnTo>
                  <a:lnTo>
                    <a:pt x="158" y="54"/>
                  </a:lnTo>
                  <a:lnTo>
                    <a:pt x="160" y="49"/>
                  </a:lnTo>
                  <a:lnTo>
                    <a:pt x="162" y="45"/>
                  </a:lnTo>
                  <a:lnTo>
                    <a:pt x="164" y="40"/>
                  </a:lnTo>
                  <a:lnTo>
                    <a:pt x="166" y="36"/>
                  </a:lnTo>
                  <a:lnTo>
                    <a:pt x="168" y="31"/>
                  </a:lnTo>
                  <a:lnTo>
                    <a:pt x="170" y="27"/>
                  </a:lnTo>
                  <a:lnTo>
                    <a:pt x="172" y="23"/>
                  </a:lnTo>
                  <a:lnTo>
                    <a:pt x="174" y="18"/>
                  </a:lnTo>
                  <a:lnTo>
                    <a:pt x="176" y="14"/>
                  </a:lnTo>
                  <a:lnTo>
                    <a:pt x="178" y="10"/>
                  </a:lnTo>
                  <a:lnTo>
                    <a:pt x="180" y="6"/>
                  </a:lnTo>
                  <a:lnTo>
                    <a:pt x="182" y="2"/>
                  </a:lnTo>
                  <a:lnTo>
                    <a:pt x="183" y="0"/>
                  </a:lnTo>
                </a:path>
              </a:pathLst>
            </a:custGeom>
            <a:noFill/>
            <a:ln w="28575">
              <a:solidFill>
                <a:srgbClr val="7030A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8" name="Group 135"/>
          <p:cNvGrpSpPr>
            <a:grpSpLocks/>
          </p:cNvGrpSpPr>
          <p:nvPr/>
        </p:nvGrpSpPr>
        <p:grpSpPr bwMode="auto">
          <a:xfrm flipV="1">
            <a:off x="387350" y="2347913"/>
            <a:ext cx="7405688" cy="879475"/>
            <a:chOff x="824137" y="1510088"/>
            <a:chExt cx="7293351" cy="1730935"/>
          </a:xfrm>
        </p:grpSpPr>
        <p:sp>
          <p:nvSpPr>
            <p:cNvPr id="2110" name="Freeform 79"/>
            <p:cNvSpPr>
              <a:spLocks/>
            </p:cNvSpPr>
            <p:nvPr/>
          </p:nvSpPr>
          <p:spPr bwMode="auto">
            <a:xfrm flipH="1" flipV="1">
              <a:off x="6291267" y="2379010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B05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1" name="Freeform 80"/>
            <p:cNvSpPr>
              <a:spLocks/>
            </p:cNvSpPr>
            <p:nvPr/>
          </p:nvSpPr>
          <p:spPr bwMode="auto">
            <a:xfrm>
              <a:off x="824137" y="1512063"/>
              <a:ext cx="911589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B05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2" name="Freeform 81"/>
            <p:cNvSpPr>
              <a:spLocks/>
            </p:cNvSpPr>
            <p:nvPr/>
          </p:nvSpPr>
          <p:spPr bwMode="auto">
            <a:xfrm>
              <a:off x="1735726" y="2374076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2147483647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28575">
              <a:solidFill>
                <a:srgbClr val="00B05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3" name="Freeform 82"/>
            <p:cNvSpPr>
              <a:spLocks/>
            </p:cNvSpPr>
            <p:nvPr/>
          </p:nvSpPr>
          <p:spPr bwMode="auto">
            <a:xfrm>
              <a:off x="2645642" y="2378838"/>
              <a:ext cx="911589" cy="857250"/>
            </a:xfrm>
            <a:custGeom>
              <a:avLst/>
              <a:gdLst>
                <a:gd name="T0" fmla="*/ 2147483647 w 143"/>
                <a:gd name="T1" fmla="*/ 2147483647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B05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4" name="Freeform 83"/>
            <p:cNvSpPr>
              <a:spLocks/>
            </p:cNvSpPr>
            <p:nvPr/>
          </p:nvSpPr>
          <p:spPr bwMode="auto">
            <a:xfrm>
              <a:off x="3550374" y="151206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B05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5" name="Freeform 84"/>
            <p:cNvSpPr>
              <a:spLocks/>
            </p:cNvSpPr>
            <p:nvPr/>
          </p:nvSpPr>
          <p:spPr bwMode="auto">
            <a:xfrm>
              <a:off x="4461962" y="1512063"/>
              <a:ext cx="909916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1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8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0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0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4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4"/>
                  </a:lnTo>
                  <a:lnTo>
                    <a:pt x="82" y="78"/>
                  </a:lnTo>
                  <a:lnTo>
                    <a:pt x="84" y="81"/>
                  </a:lnTo>
                  <a:lnTo>
                    <a:pt x="86" y="85"/>
                  </a:lnTo>
                  <a:lnTo>
                    <a:pt x="88" y="89"/>
                  </a:lnTo>
                  <a:lnTo>
                    <a:pt x="90" y="92"/>
                  </a:lnTo>
                  <a:lnTo>
                    <a:pt x="92" y="96"/>
                  </a:lnTo>
                  <a:lnTo>
                    <a:pt x="94" y="100"/>
                  </a:lnTo>
                  <a:lnTo>
                    <a:pt x="96" y="104"/>
                  </a:lnTo>
                  <a:lnTo>
                    <a:pt x="98" y="108"/>
                  </a:lnTo>
                  <a:lnTo>
                    <a:pt x="100" y="112"/>
                  </a:lnTo>
                  <a:lnTo>
                    <a:pt x="102" y="116"/>
                  </a:lnTo>
                  <a:lnTo>
                    <a:pt x="104" y="120"/>
                  </a:lnTo>
                  <a:lnTo>
                    <a:pt x="106" y="124"/>
                  </a:lnTo>
                  <a:lnTo>
                    <a:pt x="108" y="128"/>
                  </a:lnTo>
                  <a:lnTo>
                    <a:pt x="110" y="133"/>
                  </a:lnTo>
                  <a:lnTo>
                    <a:pt x="112" y="137"/>
                  </a:lnTo>
                  <a:lnTo>
                    <a:pt x="114" y="141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4"/>
                  </a:lnTo>
                  <a:lnTo>
                    <a:pt x="122" y="159"/>
                  </a:lnTo>
                  <a:lnTo>
                    <a:pt x="124" y="163"/>
                  </a:lnTo>
                  <a:lnTo>
                    <a:pt x="126" y="167"/>
                  </a:lnTo>
                  <a:lnTo>
                    <a:pt x="128" y="172"/>
                  </a:lnTo>
                  <a:lnTo>
                    <a:pt x="130" y="176"/>
                  </a:lnTo>
                  <a:lnTo>
                    <a:pt x="132" y="181"/>
                  </a:lnTo>
                  <a:lnTo>
                    <a:pt x="134" y="185"/>
                  </a:lnTo>
                  <a:lnTo>
                    <a:pt x="136" y="190"/>
                  </a:lnTo>
                  <a:lnTo>
                    <a:pt x="138" y="194"/>
                  </a:lnTo>
                  <a:lnTo>
                    <a:pt x="140" y="199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B05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6" name="Freeform 85"/>
            <p:cNvSpPr>
              <a:spLocks/>
            </p:cNvSpPr>
            <p:nvPr/>
          </p:nvSpPr>
          <p:spPr bwMode="auto">
            <a:xfrm>
              <a:off x="5371878" y="236931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2147483647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0"/>
                  </a:moveTo>
                  <a:lnTo>
                    <a:pt x="2" y="5"/>
                  </a:lnTo>
                  <a:lnTo>
                    <a:pt x="4" y="9"/>
                  </a:lnTo>
                  <a:lnTo>
                    <a:pt x="6" y="14"/>
                  </a:lnTo>
                  <a:lnTo>
                    <a:pt x="8" y="18"/>
                  </a:lnTo>
                  <a:lnTo>
                    <a:pt x="10" y="23"/>
                  </a:lnTo>
                  <a:lnTo>
                    <a:pt x="12" y="27"/>
                  </a:lnTo>
                  <a:lnTo>
                    <a:pt x="14" y="32"/>
                  </a:lnTo>
                  <a:lnTo>
                    <a:pt x="16" y="36"/>
                  </a:lnTo>
                  <a:lnTo>
                    <a:pt x="18" y="41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4"/>
                  </a:lnTo>
                  <a:lnTo>
                    <a:pt x="26" y="58"/>
                  </a:lnTo>
                  <a:lnTo>
                    <a:pt x="28" y="63"/>
                  </a:lnTo>
                  <a:lnTo>
                    <a:pt x="30" y="67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80"/>
                  </a:lnTo>
                  <a:lnTo>
                    <a:pt x="38" y="84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8"/>
                  </a:lnTo>
                  <a:lnTo>
                    <a:pt x="52" y="112"/>
                  </a:lnTo>
                  <a:lnTo>
                    <a:pt x="54" y="116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7"/>
                  </a:lnTo>
                  <a:lnTo>
                    <a:pt x="62" y="130"/>
                  </a:lnTo>
                  <a:lnTo>
                    <a:pt x="64" y="134"/>
                  </a:lnTo>
                  <a:lnTo>
                    <a:pt x="66" y="137"/>
                  </a:lnTo>
                  <a:lnTo>
                    <a:pt x="68" y="141"/>
                  </a:lnTo>
                  <a:lnTo>
                    <a:pt x="70" y="144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5"/>
                  </a:lnTo>
                  <a:lnTo>
                    <a:pt x="86" y="168"/>
                  </a:lnTo>
                  <a:lnTo>
                    <a:pt x="88" y="170"/>
                  </a:lnTo>
                  <a:lnTo>
                    <a:pt x="90" y="173"/>
                  </a:lnTo>
                  <a:lnTo>
                    <a:pt x="92" y="175"/>
                  </a:lnTo>
                  <a:lnTo>
                    <a:pt x="94" y="178"/>
                  </a:lnTo>
                  <a:lnTo>
                    <a:pt x="96" y="180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7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2"/>
                  </a:lnTo>
                  <a:lnTo>
                    <a:pt x="110" y="194"/>
                  </a:lnTo>
                  <a:lnTo>
                    <a:pt x="112" y="195"/>
                  </a:lnTo>
                  <a:lnTo>
                    <a:pt x="114" y="197"/>
                  </a:lnTo>
                  <a:lnTo>
                    <a:pt x="116" y="198"/>
                  </a:lnTo>
                  <a:lnTo>
                    <a:pt x="118" y="200"/>
                  </a:lnTo>
                  <a:lnTo>
                    <a:pt x="120" y="201"/>
                  </a:lnTo>
                  <a:lnTo>
                    <a:pt x="122" y="202"/>
                  </a:lnTo>
                  <a:lnTo>
                    <a:pt x="124" y="203"/>
                  </a:lnTo>
                  <a:lnTo>
                    <a:pt x="126" y="204"/>
                  </a:lnTo>
                  <a:lnTo>
                    <a:pt x="128" y="205"/>
                  </a:lnTo>
                  <a:lnTo>
                    <a:pt x="130" y="205"/>
                  </a:lnTo>
                  <a:lnTo>
                    <a:pt x="132" y="206"/>
                  </a:lnTo>
                  <a:lnTo>
                    <a:pt x="134" y="207"/>
                  </a:lnTo>
                  <a:lnTo>
                    <a:pt x="136" y="207"/>
                  </a:lnTo>
                  <a:lnTo>
                    <a:pt x="138" y="207"/>
                  </a:lnTo>
                  <a:lnTo>
                    <a:pt x="140" y="208"/>
                  </a:lnTo>
                  <a:lnTo>
                    <a:pt x="142" y="208"/>
                  </a:lnTo>
                  <a:lnTo>
                    <a:pt x="143" y="208"/>
                  </a:lnTo>
                </a:path>
              </a:pathLst>
            </a:custGeom>
            <a:noFill/>
            <a:ln w="28575">
              <a:solidFill>
                <a:srgbClr val="00B05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7" name="Freeform 83"/>
            <p:cNvSpPr>
              <a:spLocks/>
            </p:cNvSpPr>
            <p:nvPr/>
          </p:nvSpPr>
          <p:spPr bwMode="auto">
            <a:xfrm>
              <a:off x="7205899" y="1510088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B05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157" name="Object 6"/>
          <p:cNvGraphicFramePr>
            <a:graphicFrameLocks noChangeAspect="1"/>
          </p:cNvGraphicFramePr>
          <p:nvPr/>
        </p:nvGraphicFramePr>
        <p:xfrm>
          <a:off x="7915275" y="3074988"/>
          <a:ext cx="835025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8" name="Equation" r:id="rId60" imgW="609336" imgH="215806" progId="Equation.DSMT4">
                  <p:embed/>
                </p:oleObj>
              </mc:Choice>
              <mc:Fallback>
                <p:oleObj name="Equation" r:id="rId60" imgW="609336" imgH="215806" progId="Equation.DSMT4">
                  <p:embed/>
                  <p:pic>
                    <p:nvPicPr>
                      <p:cNvPr id="15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5275" y="3074988"/>
                        <a:ext cx="835025" cy="296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" name="Object 6"/>
          <p:cNvGraphicFramePr>
            <a:graphicFrameLocks noChangeAspect="1"/>
          </p:cNvGraphicFramePr>
          <p:nvPr/>
        </p:nvGraphicFramePr>
        <p:xfrm>
          <a:off x="7929563" y="2501900"/>
          <a:ext cx="868362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9" name="Equation" r:id="rId62" imgW="634449" imgH="177646" progId="Equation.DSMT4">
                  <p:embed/>
                </p:oleObj>
              </mc:Choice>
              <mc:Fallback>
                <p:oleObj name="Equation" r:id="rId62" imgW="634449" imgH="177646" progId="Equation.DSMT4">
                  <p:embed/>
                  <p:pic>
                    <p:nvPicPr>
                      <p:cNvPr id="15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9563" y="2501900"/>
                        <a:ext cx="868362" cy="244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" name="Object 6"/>
          <p:cNvGraphicFramePr>
            <a:graphicFrameLocks noChangeAspect="1"/>
          </p:cNvGraphicFramePr>
          <p:nvPr/>
        </p:nvGraphicFramePr>
        <p:xfrm>
          <a:off x="3584575" y="341313"/>
          <a:ext cx="1828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0" name="Equation" r:id="rId64" imgW="622030" imgH="190417" progId="Equation.DSMT4">
                  <p:embed/>
                </p:oleObj>
              </mc:Choice>
              <mc:Fallback>
                <p:oleObj name="Equation" r:id="rId64" imgW="622030" imgH="190417" progId="Equation.DSMT4">
                  <p:embed/>
                  <p:pic>
                    <p:nvPicPr>
                      <p:cNvPr id="15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341313"/>
                        <a:ext cx="18288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0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6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8730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 nodeType="clickPar">
                      <p:stCondLst>
                        <p:cond delay="indefinite"/>
                      </p:stCondLst>
                      <p:childTnLst>
                        <p:par>
                          <p:cTn id="3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 nodeType="clickPar">
                      <p:stCondLst>
                        <p:cond delay="indefinite"/>
                      </p:stCondLst>
                      <p:childTnLst>
                        <p:par>
                          <p:cTn id="3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 nodeType="clickPar">
                      <p:stCondLst>
                        <p:cond delay="indefinite"/>
                      </p:stCondLst>
                      <p:childTnLst>
                        <p:par>
                          <p:cTn id="3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 nodeType="clickPar">
                      <p:stCondLst>
                        <p:cond delay="indefinite"/>
                      </p:stCondLst>
                      <p:childTnLst>
                        <p:par>
                          <p:cTn id="3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5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 nodeType="clickPar">
                      <p:stCondLst>
                        <p:cond delay="indefinite"/>
                      </p:stCondLst>
                      <p:childTnLst>
                        <p:par>
                          <p:cTn id="3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2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5" dur="20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 nodeType="clickPar">
                      <p:stCondLst>
                        <p:cond delay="indefinite"/>
                      </p:stCondLst>
                      <p:childTnLst>
                        <p:par>
                          <p:cTn id="3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1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 nodeType="clickPar">
                      <p:stCondLst>
                        <p:cond delay="indefinite"/>
                      </p:stCondLst>
                      <p:childTnLst>
                        <p:par>
                          <p:cTn id="3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5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8" dur="2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1" dur="2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 nodeType="clickPar">
                      <p:stCondLst>
                        <p:cond delay="indefinite"/>
                      </p:stCondLst>
                      <p:childTnLst>
                        <p:par>
                          <p:cTn id="3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8" fill="hold" nodeType="clickPar">
                      <p:stCondLst>
                        <p:cond delay="indefinite"/>
                      </p:stCondLst>
                      <p:childTnLst>
                        <p:par>
                          <p:cTn id="3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1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4" dur="2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7" dur="2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 nodeType="clickPar">
                      <p:stCondLst>
                        <p:cond delay="indefinite"/>
                      </p:stCondLst>
                      <p:childTnLst>
                        <p:par>
                          <p:cTn id="4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3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 nodeType="clickPar">
                      <p:stCondLst>
                        <p:cond delay="indefinite"/>
                      </p:stCondLst>
                      <p:childTnLst>
                        <p:par>
                          <p:cTn id="4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0" dur="2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3" dur="2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5" fill="hold" nodeType="clickPar">
                      <p:stCondLst>
                        <p:cond delay="indefinite"/>
                      </p:stCondLst>
                      <p:childTnLst>
                        <p:par>
                          <p:cTn id="4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7" grpId="0" animBg="1"/>
      <p:bldP spid="127" grpId="1" animBg="1"/>
      <p:bldP spid="128" grpId="0" animBg="1"/>
      <p:bldP spid="128" grpId="1" animBg="1"/>
      <p:bldP spid="129" grpId="0" animBg="1"/>
      <p:bldP spid="129" grpId="1" animBg="1"/>
      <p:bldP spid="21" grpId="0" animBg="1"/>
      <p:bldP spid="21" grpId="1" animBg="1"/>
      <p:bldP spid="292" grpId="0" animBg="1"/>
      <p:bldP spid="292" grpId="1" animBg="1"/>
      <p:bldP spid="293" grpId="0" animBg="1"/>
      <p:bldP spid="293" grpId="1" animBg="1"/>
      <p:bldP spid="294" grpId="0" animBg="1"/>
      <p:bldP spid="294" grpId="1" animBg="1"/>
      <p:bldP spid="295" grpId="0" animBg="1"/>
      <p:bldP spid="295" grpId="1" animBg="1"/>
      <p:bldP spid="297" grpId="0" animBg="1"/>
      <p:bldP spid="297" grpId="1" animBg="1"/>
      <p:bldP spid="298" grpId="0" animBg="1"/>
      <p:bldP spid="298" grpId="1" animBg="1"/>
      <p:bldP spid="300" grpId="0" animBg="1"/>
      <p:bldP spid="300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rot="5400000">
            <a:off x="148431" y="3904457"/>
            <a:ext cx="2160587" cy="0"/>
          </a:xfrm>
          <a:prstGeom prst="straightConnector1">
            <a:avLst/>
          </a:prstGeom>
          <a:ln w="28575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381000" y="3057525"/>
            <a:ext cx="1665288" cy="1663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 rot="16200000" flipH="1">
            <a:off x="-273844" y="3998119"/>
            <a:ext cx="466883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006600" y="5759450"/>
            <a:ext cx="122238" cy="1222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1279525" y="3643313"/>
          <a:ext cx="23495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Equation" r:id="rId4" imgW="139579" imgH="177646" progId="Equation.DSMT4">
                  <p:embed/>
                </p:oleObj>
              </mc:Choice>
              <mc:Fallback>
                <p:oleObj name="Equation" r:id="rId4" imgW="139579" imgH="177646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9525" y="3643313"/>
                        <a:ext cx="234950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2120900" y="5888038"/>
          <a:ext cx="925513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quation" r:id="rId6" imgW="609336" imgH="253890" progId="Equation.DSMT4">
                  <p:embed/>
                </p:oleObj>
              </mc:Choice>
              <mc:Fallback>
                <p:oleObj name="Equation" r:id="rId6" imgW="609336" imgH="25389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5888038"/>
                        <a:ext cx="925513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0"/>
          <p:cNvGrpSpPr>
            <a:grpSpLocks noChangeAspect="1"/>
          </p:cNvGrpSpPr>
          <p:nvPr/>
        </p:nvGrpSpPr>
        <p:grpSpPr bwMode="auto">
          <a:xfrm>
            <a:off x="2547938" y="1946275"/>
            <a:ext cx="6169025" cy="3917950"/>
            <a:chOff x="1605" y="1226"/>
            <a:chExt cx="3886" cy="2468"/>
          </a:xfrm>
        </p:grpSpPr>
        <p:sp>
          <p:nvSpPr>
            <p:cNvPr id="3114" name="AutoShape 19"/>
            <p:cNvSpPr>
              <a:spLocks noChangeAspect="1" noChangeArrowheads="1" noTextEdit="1"/>
            </p:cNvSpPr>
            <p:nvPr/>
          </p:nvSpPr>
          <p:spPr bwMode="auto">
            <a:xfrm>
              <a:off x="1605" y="1230"/>
              <a:ext cx="3880" cy="2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5" name="Rectangle 21"/>
            <p:cNvSpPr>
              <a:spLocks noChangeArrowheads="1"/>
            </p:cNvSpPr>
            <p:nvPr/>
          </p:nvSpPr>
          <p:spPr bwMode="auto">
            <a:xfrm>
              <a:off x="1608" y="1234"/>
              <a:ext cx="3874" cy="2444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16" name="Line 22"/>
            <p:cNvSpPr>
              <a:spLocks noChangeShapeType="1"/>
            </p:cNvSpPr>
            <p:nvPr/>
          </p:nvSpPr>
          <p:spPr bwMode="auto">
            <a:xfrm flipV="1">
              <a:off x="1781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7" name="Line 23"/>
            <p:cNvSpPr>
              <a:spLocks noChangeShapeType="1"/>
            </p:cNvSpPr>
            <p:nvPr/>
          </p:nvSpPr>
          <p:spPr bwMode="auto">
            <a:xfrm flipV="1">
              <a:off x="1784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8" name="Line 24"/>
            <p:cNvSpPr>
              <a:spLocks noChangeShapeType="1"/>
            </p:cNvSpPr>
            <p:nvPr/>
          </p:nvSpPr>
          <p:spPr bwMode="auto">
            <a:xfrm flipV="1">
              <a:off x="2160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9" name="Line 25"/>
            <p:cNvSpPr>
              <a:spLocks noChangeShapeType="1"/>
            </p:cNvSpPr>
            <p:nvPr/>
          </p:nvSpPr>
          <p:spPr bwMode="auto">
            <a:xfrm flipV="1">
              <a:off x="2163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0" name="Line 26"/>
            <p:cNvSpPr>
              <a:spLocks noChangeShapeType="1"/>
            </p:cNvSpPr>
            <p:nvPr/>
          </p:nvSpPr>
          <p:spPr bwMode="auto">
            <a:xfrm flipV="1">
              <a:off x="2351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1" name="Line 27"/>
            <p:cNvSpPr>
              <a:spLocks noChangeShapeType="1"/>
            </p:cNvSpPr>
            <p:nvPr/>
          </p:nvSpPr>
          <p:spPr bwMode="auto">
            <a:xfrm flipV="1">
              <a:off x="2354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2" name="Line 28"/>
            <p:cNvSpPr>
              <a:spLocks noChangeShapeType="1"/>
            </p:cNvSpPr>
            <p:nvPr/>
          </p:nvSpPr>
          <p:spPr bwMode="auto">
            <a:xfrm flipV="1">
              <a:off x="2542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3" name="Line 29"/>
            <p:cNvSpPr>
              <a:spLocks noChangeShapeType="1"/>
            </p:cNvSpPr>
            <p:nvPr/>
          </p:nvSpPr>
          <p:spPr bwMode="auto">
            <a:xfrm flipV="1">
              <a:off x="2545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4" name="Line 30"/>
            <p:cNvSpPr>
              <a:spLocks noChangeShapeType="1"/>
            </p:cNvSpPr>
            <p:nvPr/>
          </p:nvSpPr>
          <p:spPr bwMode="auto">
            <a:xfrm flipV="1">
              <a:off x="2730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5" name="Line 31"/>
            <p:cNvSpPr>
              <a:spLocks noChangeShapeType="1"/>
            </p:cNvSpPr>
            <p:nvPr/>
          </p:nvSpPr>
          <p:spPr bwMode="auto">
            <a:xfrm flipV="1">
              <a:off x="2733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6" name="Line 32"/>
            <p:cNvSpPr>
              <a:spLocks noChangeShapeType="1"/>
            </p:cNvSpPr>
            <p:nvPr/>
          </p:nvSpPr>
          <p:spPr bwMode="auto">
            <a:xfrm flipV="1">
              <a:off x="2921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7" name="Line 33"/>
            <p:cNvSpPr>
              <a:spLocks noChangeShapeType="1"/>
            </p:cNvSpPr>
            <p:nvPr/>
          </p:nvSpPr>
          <p:spPr bwMode="auto">
            <a:xfrm flipV="1">
              <a:off x="2924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8" name="Line 34"/>
            <p:cNvSpPr>
              <a:spLocks noChangeShapeType="1"/>
            </p:cNvSpPr>
            <p:nvPr/>
          </p:nvSpPr>
          <p:spPr bwMode="auto">
            <a:xfrm flipV="1">
              <a:off x="3109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9" name="Line 35"/>
            <p:cNvSpPr>
              <a:spLocks noChangeShapeType="1"/>
            </p:cNvSpPr>
            <p:nvPr/>
          </p:nvSpPr>
          <p:spPr bwMode="auto">
            <a:xfrm flipV="1">
              <a:off x="3112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0" name="Line 36"/>
            <p:cNvSpPr>
              <a:spLocks noChangeShapeType="1"/>
            </p:cNvSpPr>
            <p:nvPr/>
          </p:nvSpPr>
          <p:spPr bwMode="auto">
            <a:xfrm flipV="1">
              <a:off x="3299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1" name="Line 37"/>
            <p:cNvSpPr>
              <a:spLocks noChangeShapeType="1"/>
            </p:cNvSpPr>
            <p:nvPr/>
          </p:nvSpPr>
          <p:spPr bwMode="auto">
            <a:xfrm flipV="1">
              <a:off x="3303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2" name="Line 38"/>
            <p:cNvSpPr>
              <a:spLocks noChangeShapeType="1"/>
            </p:cNvSpPr>
            <p:nvPr/>
          </p:nvSpPr>
          <p:spPr bwMode="auto">
            <a:xfrm flipV="1">
              <a:off x="3490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3" name="Line 39"/>
            <p:cNvSpPr>
              <a:spLocks noChangeShapeType="1"/>
            </p:cNvSpPr>
            <p:nvPr/>
          </p:nvSpPr>
          <p:spPr bwMode="auto">
            <a:xfrm flipV="1">
              <a:off x="3493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4" name="Line 40"/>
            <p:cNvSpPr>
              <a:spLocks noChangeShapeType="1"/>
            </p:cNvSpPr>
            <p:nvPr/>
          </p:nvSpPr>
          <p:spPr bwMode="auto">
            <a:xfrm flipV="1">
              <a:off x="3678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5" name="Line 41"/>
            <p:cNvSpPr>
              <a:spLocks noChangeShapeType="1"/>
            </p:cNvSpPr>
            <p:nvPr/>
          </p:nvSpPr>
          <p:spPr bwMode="auto">
            <a:xfrm flipV="1">
              <a:off x="3681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6" name="Line 42"/>
            <p:cNvSpPr>
              <a:spLocks noChangeShapeType="1"/>
            </p:cNvSpPr>
            <p:nvPr/>
          </p:nvSpPr>
          <p:spPr bwMode="auto">
            <a:xfrm flipV="1">
              <a:off x="3869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7" name="Line 43"/>
            <p:cNvSpPr>
              <a:spLocks noChangeShapeType="1"/>
            </p:cNvSpPr>
            <p:nvPr/>
          </p:nvSpPr>
          <p:spPr bwMode="auto">
            <a:xfrm flipV="1">
              <a:off x="3872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8" name="Line 44"/>
            <p:cNvSpPr>
              <a:spLocks noChangeShapeType="1"/>
            </p:cNvSpPr>
            <p:nvPr/>
          </p:nvSpPr>
          <p:spPr bwMode="auto">
            <a:xfrm flipV="1">
              <a:off x="4060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9" name="Line 45"/>
            <p:cNvSpPr>
              <a:spLocks noChangeShapeType="1"/>
            </p:cNvSpPr>
            <p:nvPr/>
          </p:nvSpPr>
          <p:spPr bwMode="auto">
            <a:xfrm flipV="1">
              <a:off x="4063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0" name="Line 46"/>
            <p:cNvSpPr>
              <a:spLocks noChangeShapeType="1"/>
            </p:cNvSpPr>
            <p:nvPr/>
          </p:nvSpPr>
          <p:spPr bwMode="auto">
            <a:xfrm flipV="1">
              <a:off x="4248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1" name="Line 47"/>
            <p:cNvSpPr>
              <a:spLocks noChangeShapeType="1"/>
            </p:cNvSpPr>
            <p:nvPr/>
          </p:nvSpPr>
          <p:spPr bwMode="auto">
            <a:xfrm flipV="1">
              <a:off x="4251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2" name="Line 48"/>
            <p:cNvSpPr>
              <a:spLocks noChangeShapeType="1"/>
            </p:cNvSpPr>
            <p:nvPr/>
          </p:nvSpPr>
          <p:spPr bwMode="auto">
            <a:xfrm flipV="1">
              <a:off x="4439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3" name="Line 49"/>
            <p:cNvSpPr>
              <a:spLocks noChangeShapeType="1"/>
            </p:cNvSpPr>
            <p:nvPr/>
          </p:nvSpPr>
          <p:spPr bwMode="auto">
            <a:xfrm flipV="1">
              <a:off x="4442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4" name="Line 50"/>
            <p:cNvSpPr>
              <a:spLocks noChangeShapeType="1"/>
            </p:cNvSpPr>
            <p:nvPr/>
          </p:nvSpPr>
          <p:spPr bwMode="auto">
            <a:xfrm flipV="1">
              <a:off x="4630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5" name="Line 51"/>
            <p:cNvSpPr>
              <a:spLocks noChangeShapeType="1"/>
            </p:cNvSpPr>
            <p:nvPr/>
          </p:nvSpPr>
          <p:spPr bwMode="auto">
            <a:xfrm flipV="1">
              <a:off x="4633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6" name="Line 52"/>
            <p:cNvSpPr>
              <a:spLocks noChangeShapeType="1"/>
            </p:cNvSpPr>
            <p:nvPr/>
          </p:nvSpPr>
          <p:spPr bwMode="auto">
            <a:xfrm flipV="1">
              <a:off x="4818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7" name="Line 53"/>
            <p:cNvSpPr>
              <a:spLocks noChangeShapeType="1"/>
            </p:cNvSpPr>
            <p:nvPr/>
          </p:nvSpPr>
          <p:spPr bwMode="auto">
            <a:xfrm flipV="1">
              <a:off x="4821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8" name="Line 54"/>
            <p:cNvSpPr>
              <a:spLocks noChangeShapeType="1"/>
            </p:cNvSpPr>
            <p:nvPr/>
          </p:nvSpPr>
          <p:spPr bwMode="auto">
            <a:xfrm flipV="1">
              <a:off x="5009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9" name="Line 55"/>
            <p:cNvSpPr>
              <a:spLocks noChangeShapeType="1"/>
            </p:cNvSpPr>
            <p:nvPr/>
          </p:nvSpPr>
          <p:spPr bwMode="auto">
            <a:xfrm flipV="1">
              <a:off x="5012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0" name="Line 56"/>
            <p:cNvSpPr>
              <a:spLocks noChangeShapeType="1"/>
            </p:cNvSpPr>
            <p:nvPr/>
          </p:nvSpPr>
          <p:spPr bwMode="auto">
            <a:xfrm flipV="1">
              <a:off x="5197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1" name="Line 57"/>
            <p:cNvSpPr>
              <a:spLocks noChangeShapeType="1"/>
            </p:cNvSpPr>
            <p:nvPr/>
          </p:nvSpPr>
          <p:spPr bwMode="auto">
            <a:xfrm flipV="1">
              <a:off x="5200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2" name="Line 58"/>
            <p:cNvSpPr>
              <a:spLocks noChangeShapeType="1"/>
            </p:cNvSpPr>
            <p:nvPr/>
          </p:nvSpPr>
          <p:spPr bwMode="auto">
            <a:xfrm flipV="1">
              <a:off x="5388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3" name="Line 59"/>
            <p:cNvSpPr>
              <a:spLocks noChangeShapeType="1"/>
            </p:cNvSpPr>
            <p:nvPr/>
          </p:nvSpPr>
          <p:spPr bwMode="auto">
            <a:xfrm flipV="1">
              <a:off x="5391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4" name="Line 60"/>
            <p:cNvSpPr>
              <a:spLocks noChangeShapeType="1"/>
            </p:cNvSpPr>
            <p:nvPr/>
          </p:nvSpPr>
          <p:spPr bwMode="auto">
            <a:xfrm>
              <a:off x="1611" y="3468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5" name="Line 61"/>
            <p:cNvSpPr>
              <a:spLocks noChangeShapeType="1"/>
            </p:cNvSpPr>
            <p:nvPr/>
          </p:nvSpPr>
          <p:spPr bwMode="auto">
            <a:xfrm>
              <a:off x="1611" y="3472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6" name="Line 62"/>
            <p:cNvSpPr>
              <a:spLocks noChangeShapeType="1"/>
            </p:cNvSpPr>
            <p:nvPr/>
          </p:nvSpPr>
          <p:spPr bwMode="auto">
            <a:xfrm>
              <a:off x="1611" y="3263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7" name="Line 63"/>
            <p:cNvSpPr>
              <a:spLocks noChangeShapeType="1"/>
            </p:cNvSpPr>
            <p:nvPr/>
          </p:nvSpPr>
          <p:spPr bwMode="auto">
            <a:xfrm>
              <a:off x="1611" y="3267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8" name="Line 64"/>
            <p:cNvSpPr>
              <a:spLocks noChangeShapeType="1"/>
            </p:cNvSpPr>
            <p:nvPr/>
          </p:nvSpPr>
          <p:spPr bwMode="auto">
            <a:xfrm>
              <a:off x="1611" y="3061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9" name="Line 65"/>
            <p:cNvSpPr>
              <a:spLocks noChangeShapeType="1"/>
            </p:cNvSpPr>
            <p:nvPr/>
          </p:nvSpPr>
          <p:spPr bwMode="auto">
            <a:xfrm>
              <a:off x="1611" y="3065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0" name="Line 66"/>
            <p:cNvSpPr>
              <a:spLocks noChangeShapeType="1"/>
            </p:cNvSpPr>
            <p:nvPr/>
          </p:nvSpPr>
          <p:spPr bwMode="auto">
            <a:xfrm>
              <a:off x="1611" y="2859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1" name="Line 67"/>
            <p:cNvSpPr>
              <a:spLocks noChangeShapeType="1"/>
            </p:cNvSpPr>
            <p:nvPr/>
          </p:nvSpPr>
          <p:spPr bwMode="auto">
            <a:xfrm>
              <a:off x="1611" y="2863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2" name="Line 68"/>
            <p:cNvSpPr>
              <a:spLocks noChangeShapeType="1"/>
            </p:cNvSpPr>
            <p:nvPr/>
          </p:nvSpPr>
          <p:spPr bwMode="auto">
            <a:xfrm>
              <a:off x="1611" y="2654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3" name="Line 69"/>
            <p:cNvSpPr>
              <a:spLocks noChangeShapeType="1"/>
            </p:cNvSpPr>
            <p:nvPr/>
          </p:nvSpPr>
          <p:spPr bwMode="auto">
            <a:xfrm>
              <a:off x="1611" y="2658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4" name="Line 70"/>
            <p:cNvSpPr>
              <a:spLocks noChangeShapeType="1"/>
            </p:cNvSpPr>
            <p:nvPr/>
          </p:nvSpPr>
          <p:spPr bwMode="auto">
            <a:xfrm>
              <a:off x="1611" y="2250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5" name="Line 71"/>
            <p:cNvSpPr>
              <a:spLocks noChangeShapeType="1"/>
            </p:cNvSpPr>
            <p:nvPr/>
          </p:nvSpPr>
          <p:spPr bwMode="auto">
            <a:xfrm>
              <a:off x="1611" y="2254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6" name="Line 72"/>
            <p:cNvSpPr>
              <a:spLocks noChangeShapeType="1"/>
            </p:cNvSpPr>
            <p:nvPr/>
          </p:nvSpPr>
          <p:spPr bwMode="auto">
            <a:xfrm>
              <a:off x="1611" y="2045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7" name="Line 73"/>
            <p:cNvSpPr>
              <a:spLocks noChangeShapeType="1"/>
            </p:cNvSpPr>
            <p:nvPr/>
          </p:nvSpPr>
          <p:spPr bwMode="auto">
            <a:xfrm>
              <a:off x="1611" y="2049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8" name="Line 74"/>
            <p:cNvSpPr>
              <a:spLocks noChangeShapeType="1"/>
            </p:cNvSpPr>
            <p:nvPr/>
          </p:nvSpPr>
          <p:spPr bwMode="auto">
            <a:xfrm>
              <a:off x="1611" y="1843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9" name="Line 75"/>
            <p:cNvSpPr>
              <a:spLocks noChangeShapeType="1"/>
            </p:cNvSpPr>
            <p:nvPr/>
          </p:nvSpPr>
          <p:spPr bwMode="auto">
            <a:xfrm>
              <a:off x="1611" y="1847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0" name="Line 76"/>
            <p:cNvSpPr>
              <a:spLocks noChangeShapeType="1"/>
            </p:cNvSpPr>
            <p:nvPr/>
          </p:nvSpPr>
          <p:spPr bwMode="auto">
            <a:xfrm>
              <a:off x="1611" y="1641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1" name="Line 77"/>
            <p:cNvSpPr>
              <a:spLocks noChangeShapeType="1"/>
            </p:cNvSpPr>
            <p:nvPr/>
          </p:nvSpPr>
          <p:spPr bwMode="auto">
            <a:xfrm>
              <a:off x="1611" y="1645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2" name="Line 78"/>
            <p:cNvSpPr>
              <a:spLocks noChangeShapeType="1"/>
            </p:cNvSpPr>
            <p:nvPr/>
          </p:nvSpPr>
          <p:spPr bwMode="auto">
            <a:xfrm>
              <a:off x="1611" y="1436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3" name="Line 79"/>
            <p:cNvSpPr>
              <a:spLocks noChangeShapeType="1"/>
            </p:cNvSpPr>
            <p:nvPr/>
          </p:nvSpPr>
          <p:spPr bwMode="auto">
            <a:xfrm>
              <a:off x="1611" y="1440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4" name="Line 80"/>
            <p:cNvSpPr>
              <a:spLocks noChangeShapeType="1"/>
            </p:cNvSpPr>
            <p:nvPr/>
          </p:nvSpPr>
          <p:spPr bwMode="auto">
            <a:xfrm>
              <a:off x="1611" y="2448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5" name="Line 81"/>
            <p:cNvSpPr>
              <a:spLocks noChangeShapeType="1"/>
            </p:cNvSpPr>
            <p:nvPr/>
          </p:nvSpPr>
          <p:spPr bwMode="auto">
            <a:xfrm>
              <a:off x="1611" y="2452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6" name="Line 82"/>
            <p:cNvSpPr>
              <a:spLocks noChangeShapeType="1"/>
            </p:cNvSpPr>
            <p:nvPr/>
          </p:nvSpPr>
          <p:spPr bwMode="auto">
            <a:xfrm>
              <a:off x="1611" y="2456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7" name="Line 83"/>
            <p:cNvSpPr>
              <a:spLocks noChangeShapeType="1"/>
            </p:cNvSpPr>
            <p:nvPr/>
          </p:nvSpPr>
          <p:spPr bwMode="auto">
            <a:xfrm>
              <a:off x="1611" y="2460"/>
              <a:ext cx="387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8" name="Rectangle 84"/>
            <p:cNvSpPr>
              <a:spLocks noChangeArrowheads="1"/>
            </p:cNvSpPr>
            <p:nvPr/>
          </p:nvSpPr>
          <p:spPr bwMode="auto">
            <a:xfrm>
              <a:off x="5403" y="2298"/>
              <a:ext cx="6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179" name="Freeform 85"/>
            <p:cNvSpPr>
              <a:spLocks/>
            </p:cNvSpPr>
            <p:nvPr/>
          </p:nvSpPr>
          <p:spPr bwMode="auto">
            <a:xfrm>
              <a:off x="5443" y="2412"/>
              <a:ext cx="33" cy="88"/>
            </a:xfrm>
            <a:custGeom>
              <a:avLst/>
              <a:gdLst>
                <a:gd name="T0" fmla="*/ 0 w 33"/>
                <a:gd name="T1" fmla="*/ 0 h 88"/>
                <a:gd name="T2" fmla="*/ 33 w 33"/>
                <a:gd name="T3" fmla="*/ 44 h 88"/>
                <a:gd name="T4" fmla="*/ 0 w 33"/>
                <a:gd name="T5" fmla="*/ 88 h 88"/>
                <a:gd name="T6" fmla="*/ 0 w 33"/>
                <a:gd name="T7" fmla="*/ 0 h 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88"/>
                <a:gd name="T14" fmla="*/ 33 w 33"/>
                <a:gd name="T15" fmla="*/ 88 h 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88">
                  <a:moveTo>
                    <a:pt x="0" y="0"/>
                  </a:moveTo>
                  <a:lnTo>
                    <a:pt x="33" y="44"/>
                  </a:lnTo>
                  <a:lnTo>
                    <a:pt x="0" y="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80" name="Line 86"/>
            <p:cNvSpPr>
              <a:spLocks noChangeShapeType="1"/>
            </p:cNvSpPr>
            <p:nvPr/>
          </p:nvSpPr>
          <p:spPr bwMode="auto">
            <a:xfrm flipV="1">
              <a:off x="1969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" name="Line 87"/>
            <p:cNvSpPr>
              <a:spLocks noChangeShapeType="1"/>
            </p:cNvSpPr>
            <p:nvPr/>
          </p:nvSpPr>
          <p:spPr bwMode="auto">
            <a:xfrm flipV="1">
              <a:off x="1972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2" name="Line 88"/>
            <p:cNvSpPr>
              <a:spLocks noChangeShapeType="1"/>
            </p:cNvSpPr>
            <p:nvPr/>
          </p:nvSpPr>
          <p:spPr bwMode="auto">
            <a:xfrm flipV="1">
              <a:off x="1975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" name="Line 89"/>
            <p:cNvSpPr>
              <a:spLocks noChangeShapeType="1"/>
            </p:cNvSpPr>
            <p:nvPr/>
          </p:nvSpPr>
          <p:spPr bwMode="auto">
            <a:xfrm flipV="1">
              <a:off x="1978" y="1234"/>
              <a:ext cx="1" cy="244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" name="Rectangle 90"/>
            <p:cNvSpPr>
              <a:spLocks noChangeArrowheads="1"/>
            </p:cNvSpPr>
            <p:nvPr/>
          </p:nvSpPr>
          <p:spPr bwMode="auto">
            <a:xfrm>
              <a:off x="2017" y="1226"/>
              <a:ext cx="6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185" name="Freeform 91"/>
            <p:cNvSpPr>
              <a:spLocks/>
            </p:cNvSpPr>
            <p:nvPr/>
          </p:nvSpPr>
          <p:spPr bwMode="auto">
            <a:xfrm>
              <a:off x="1941" y="1238"/>
              <a:ext cx="67" cy="43"/>
            </a:xfrm>
            <a:custGeom>
              <a:avLst/>
              <a:gdLst>
                <a:gd name="T0" fmla="*/ 0 w 67"/>
                <a:gd name="T1" fmla="*/ 43 h 43"/>
                <a:gd name="T2" fmla="*/ 34 w 67"/>
                <a:gd name="T3" fmla="*/ 0 h 43"/>
                <a:gd name="T4" fmla="*/ 67 w 67"/>
                <a:gd name="T5" fmla="*/ 43 h 43"/>
                <a:gd name="T6" fmla="*/ 0 w 67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43"/>
                <a:gd name="T14" fmla="*/ 67 w 67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43">
                  <a:moveTo>
                    <a:pt x="0" y="43"/>
                  </a:moveTo>
                  <a:lnTo>
                    <a:pt x="34" y="0"/>
                  </a:lnTo>
                  <a:lnTo>
                    <a:pt x="67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86" name="Rectangle 92"/>
            <p:cNvSpPr>
              <a:spLocks noChangeArrowheads="1"/>
            </p:cNvSpPr>
            <p:nvPr/>
          </p:nvSpPr>
          <p:spPr bwMode="auto">
            <a:xfrm>
              <a:off x="1608" y="1234"/>
              <a:ext cx="3874" cy="2444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7" name="Rectangle 93"/>
            <p:cNvSpPr>
              <a:spLocks noChangeArrowheads="1"/>
            </p:cNvSpPr>
            <p:nvPr/>
          </p:nvSpPr>
          <p:spPr bwMode="auto">
            <a:xfrm>
              <a:off x="1987" y="2484"/>
              <a:ext cx="73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3188" name="Line 94"/>
            <p:cNvSpPr>
              <a:spLocks noChangeShapeType="1"/>
            </p:cNvSpPr>
            <p:nvPr/>
          </p:nvSpPr>
          <p:spPr bwMode="auto">
            <a:xfrm>
              <a:off x="2354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9" name="Rectangle 95"/>
            <p:cNvSpPr>
              <a:spLocks noChangeArrowheads="1"/>
            </p:cNvSpPr>
            <p:nvPr/>
          </p:nvSpPr>
          <p:spPr bwMode="auto">
            <a:xfrm>
              <a:off x="2296" y="2484"/>
              <a:ext cx="158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0.5p</a:t>
              </a:r>
              <a:endParaRPr lang="en-US"/>
            </a:p>
          </p:txBody>
        </p:sp>
        <p:sp>
          <p:nvSpPr>
            <p:cNvPr id="3190" name="Line 96"/>
            <p:cNvSpPr>
              <a:spLocks noChangeShapeType="1"/>
            </p:cNvSpPr>
            <p:nvPr/>
          </p:nvSpPr>
          <p:spPr bwMode="auto">
            <a:xfrm>
              <a:off x="2733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1" name="Rectangle 97"/>
            <p:cNvSpPr>
              <a:spLocks noChangeArrowheads="1"/>
            </p:cNvSpPr>
            <p:nvPr/>
          </p:nvSpPr>
          <p:spPr bwMode="auto">
            <a:xfrm>
              <a:off x="2736" y="2484"/>
              <a:ext cx="76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3192" name="Line 98"/>
            <p:cNvSpPr>
              <a:spLocks noChangeShapeType="1"/>
            </p:cNvSpPr>
            <p:nvPr/>
          </p:nvSpPr>
          <p:spPr bwMode="auto">
            <a:xfrm>
              <a:off x="3112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3" name="Rectangle 99"/>
            <p:cNvSpPr>
              <a:spLocks noChangeArrowheads="1"/>
            </p:cNvSpPr>
            <p:nvPr/>
          </p:nvSpPr>
          <p:spPr bwMode="auto">
            <a:xfrm>
              <a:off x="3054" y="2484"/>
              <a:ext cx="158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1.5p</a:t>
              </a:r>
              <a:endParaRPr lang="en-US"/>
            </a:p>
          </p:txBody>
        </p:sp>
        <p:sp>
          <p:nvSpPr>
            <p:cNvPr id="3194" name="Line 100"/>
            <p:cNvSpPr>
              <a:spLocks noChangeShapeType="1"/>
            </p:cNvSpPr>
            <p:nvPr/>
          </p:nvSpPr>
          <p:spPr bwMode="auto">
            <a:xfrm>
              <a:off x="3493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5" name="Rectangle 101"/>
            <p:cNvSpPr>
              <a:spLocks noChangeArrowheads="1"/>
            </p:cNvSpPr>
            <p:nvPr/>
          </p:nvSpPr>
          <p:spPr bwMode="auto">
            <a:xfrm>
              <a:off x="3460" y="2484"/>
              <a:ext cx="109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3196" name="Line 102"/>
            <p:cNvSpPr>
              <a:spLocks noChangeShapeType="1"/>
            </p:cNvSpPr>
            <p:nvPr/>
          </p:nvSpPr>
          <p:spPr bwMode="auto">
            <a:xfrm>
              <a:off x="3872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7" name="Rectangle 103"/>
            <p:cNvSpPr>
              <a:spLocks noChangeArrowheads="1"/>
            </p:cNvSpPr>
            <p:nvPr/>
          </p:nvSpPr>
          <p:spPr bwMode="auto">
            <a:xfrm>
              <a:off x="3815" y="2484"/>
              <a:ext cx="158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2.5p</a:t>
              </a:r>
              <a:endParaRPr lang="en-US"/>
            </a:p>
          </p:txBody>
        </p:sp>
        <p:sp>
          <p:nvSpPr>
            <p:cNvPr id="3198" name="Line 104"/>
            <p:cNvSpPr>
              <a:spLocks noChangeShapeType="1"/>
            </p:cNvSpPr>
            <p:nvPr/>
          </p:nvSpPr>
          <p:spPr bwMode="auto">
            <a:xfrm>
              <a:off x="4251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9" name="Rectangle 105"/>
            <p:cNvSpPr>
              <a:spLocks noChangeArrowheads="1"/>
            </p:cNvSpPr>
            <p:nvPr/>
          </p:nvSpPr>
          <p:spPr bwMode="auto">
            <a:xfrm>
              <a:off x="4218" y="2484"/>
              <a:ext cx="109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3p</a:t>
              </a:r>
              <a:endParaRPr lang="en-US"/>
            </a:p>
          </p:txBody>
        </p:sp>
        <p:sp>
          <p:nvSpPr>
            <p:cNvPr id="3200" name="Line 106"/>
            <p:cNvSpPr>
              <a:spLocks noChangeShapeType="1"/>
            </p:cNvSpPr>
            <p:nvPr/>
          </p:nvSpPr>
          <p:spPr bwMode="auto">
            <a:xfrm>
              <a:off x="4633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1" name="Rectangle 107"/>
            <p:cNvSpPr>
              <a:spLocks noChangeArrowheads="1"/>
            </p:cNvSpPr>
            <p:nvPr/>
          </p:nvSpPr>
          <p:spPr bwMode="auto">
            <a:xfrm>
              <a:off x="4576" y="2484"/>
              <a:ext cx="158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3.5p</a:t>
              </a:r>
              <a:endParaRPr lang="en-US"/>
            </a:p>
          </p:txBody>
        </p:sp>
        <p:sp>
          <p:nvSpPr>
            <p:cNvPr id="3202" name="Line 108"/>
            <p:cNvSpPr>
              <a:spLocks noChangeShapeType="1"/>
            </p:cNvSpPr>
            <p:nvPr/>
          </p:nvSpPr>
          <p:spPr bwMode="auto">
            <a:xfrm>
              <a:off x="5012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3" name="Rectangle 109"/>
            <p:cNvSpPr>
              <a:spLocks noChangeArrowheads="1"/>
            </p:cNvSpPr>
            <p:nvPr/>
          </p:nvSpPr>
          <p:spPr bwMode="auto">
            <a:xfrm>
              <a:off x="4979" y="2484"/>
              <a:ext cx="109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4p</a:t>
              </a:r>
              <a:endParaRPr lang="en-US"/>
            </a:p>
          </p:txBody>
        </p:sp>
        <p:sp>
          <p:nvSpPr>
            <p:cNvPr id="3204" name="Line 110"/>
            <p:cNvSpPr>
              <a:spLocks noChangeShapeType="1"/>
            </p:cNvSpPr>
            <p:nvPr/>
          </p:nvSpPr>
          <p:spPr bwMode="auto">
            <a:xfrm>
              <a:off x="5391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5" name="Rectangle 111"/>
            <p:cNvSpPr>
              <a:spLocks noChangeArrowheads="1"/>
            </p:cNvSpPr>
            <p:nvPr/>
          </p:nvSpPr>
          <p:spPr bwMode="auto">
            <a:xfrm>
              <a:off x="5333" y="2484"/>
              <a:ext cx="158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4.5p</a:t>
              </a:r>
              <a:endParaRPr lang="en-US"/>
            </a:p>
          </p:txBody>
        </p:sp>
        <p:sp>
          <p:nvSpPr>
            <p:cNvPr id="3206" name="Rectangle 112"/>
            <p:cNvSpPr>
              <a:spLocks noChangeArrowheads="1"/>
            </p:cNvSpPr>
            <p:nvPr/>
          </p:nvSpPr>
          <p:spPr bwMode="auto">
            <a:xfrm>
              <a:off x="1869" y="3215"/>
              <a:ext cx="118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207" name="Line 113"/>
            <p:cNvSpPr>
              <a:spLocks noChangeShapeType="1"/>
            </p:cNvSpPr>
            <p:nvPr/>
          </p:nvSpPr>
          <p:spPr bwMode="auto">
            <a:xfrm>
              <a:off x="1957" y="3267"/>
              <a:ext cx="39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8" name="Rectangle 114"/>
            <p:cNvSpPr>
              <a:spLocks noChangeArrowheads="1"/>
            </p:cNvSpPr>
            <p:nvPr/>
          </p:nvSpPr>
          <p:spPr bwMode="auto">
            <a:xfrm>
              <a:off x="1911" y="1594"/>
              <a:ext cx="79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209" name="Line 115"/>
            <p:cNvSpPr>
              <a:spLocks noChangeShapeType="1"/>
            </p:cNvSpPr>
            <p:nvPr/>
          </p:nvSpPr>
          <p:spPr bwMode="auto">
            <a:xfrm>
              <a:off x="1957" y="1645"/>
              <a:ext cx="39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0" name="Freeform 126"/>
            <p:cNvSpPr>
              <a:spLocks/>
            </p:cNvSpPr>
            <p:nvPr/>
          </p:nvSpPr>
          <p:spPr bwMode="auto">
            <a:xfrm>
              <a:off x="5467" y="3524"/>
              <a:ext cx="12" cy="170"/>
            </a:xfrm>
            <a:custGeom>
              <a:avLst/>
              <a:gdLst>
                <a:gd name="T0" fmla="*/ 78732 w 4"/>
                <a:gd name="T1" fmla="*/ 0 h 43"/>
                <a:gd name="T2" fmla="*/ 59049 w 4"/>
                <a:gd name="T3" fmla="*/ 1917264 h 43"/>
                <a:gd name="T4" fmla="*/ 39366 w 4"/>
                <a:gd name="T5" fmla="*/ 4001361 h 43"/>
                <a:gd name="T6" fmla="*/ 39366 w 4"/>
                <a:gd name="T7" fmla="*/ 5903242 h 43"/>
                <a:gd name="T8" fmla="*/ 19683 w 4"/>
                <a:gd name="T9" fmla="*/ 8000061 h 43"/>
                <a:gd name="T10" fmla="*/ 0 w 4"/>
                <a:gd name="T11" fmla="*/ 10145039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"/>
                <a:gd name="T19" fmla="*/ 0 h 43"/>
                <a:gd name="T20" fmla="*/ 4 w 4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" h="43">
                  <a:moveTo>
                    <a:pt x="4" y="0"/>
                  </a:moveTo>
                  <a:lnTo>
                    <a:pt x="3" y="8"/>
                  </a:lnTo>
                  <a:lnTo>
                    <a:pt x="2" y="17"/>
                  </a:lnTo>
                  <a:lnTo>
                    <a:pt x="2" y="25"/>
                  </a:lnTo>
                  <a:lnTo>
                    <a:pt x="1" y="34"/>
                  </a:lnTo>
                  <a:lnTo>
                    <a:pt x="0" y="43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1" name="Line 127"/>
            <p:cNvSpPr>
              <a:spLocks noChangeShapeType="1"/>
            </p:cNvSpPr>
            <p:nvPr/>
          </p:nvSpPr>
          <p:spPr bwMode="auto">
            <a:xfrm flipV="1">
              <a:off x="5479" y="3488"/>
              <a:ext cx="3" cy="3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2" name="Rectangle 128"/>
            <p:cNvSpPr>
              <a:spLocks noChangeArrowheads="1"/>
            </p:cNvSpPr>
            <p:nvPr/>
          </p:nvSpPr>
          <p:spPr bwMode="auto">
            <a:xfrm>
              <a:off x="1608" y="1234"/>
              <a:ext cx="3874" cy="2444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-1111250" y="3889375"/>
            <a:ext cx="4700588" cy="7938"/>
            <a:chOff x="-1111349" y="3889375"/>
            <a:chExt cx="4701026" cy="7377"/>
          </a:xfrm>
        </p:grpSpPr>
        <p:cxnSp>
          <p:nvCxnSpPr>
            <p:cNvPr id="5" name="Straight Arrow Connector 4"/>
            <p:cNvCxnSpPr/>
            <p:nvPr/>
          </p:nvCxnSpPr>
          <p:spPr>
            <a:xfrm rot="10800000">
              <a:off x="136542" y="3892326"/>
              <a:ext cx="216078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08" name="Group 71"/>
            <p:cNvGrpSpPr>
              <a:grpSpLocks/>
            </p:cNvGrpSpPr>
            <p:nvPr/>
          </p:nvGrpSpPr>
          <p:grpSpPr bwMode="auto">
            <a:xfrm>
              <a:off x="130175" y="3889375"/>
              <a:ext cx="2189163" cy="6350"/>
              <a:chOff x="2517228" y="5055476"/>
              <a:chExt cx="2188841" cy="5255"/>
            </a:xfrm>
          </p:grpSpPr>
          <p:cxnSp>
            <p:nvCxnSpPr>
              <p:cNvPr id="9" name="Straight Arrow Connector 8"/>
              <p:cNvCxnSpPr/>
              <p:nvPr/>
            </p:nvCxnSpPr>
            <p:spPr>
              <a:xfrm>
                <a:off x="3626848" y="5060360"/>
                <a:ext cx="1079442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/>
              <p:cNvCxnSpPr/>
              <p:nvPr/>
            </p:nvCxnSpPr>
            <p:spPr>
              <a:xfrm flipH="1">
                <a:off x="2517245" y="5055476"/>
                <a:ext cx="1079442" cy="0"/>
              </a:xfrm>
              <a:prstGeom prst="straightConnector1">
                <a:avLst/>
              </a:prstGeom>
              <a:ln w="31750">
                <a:solidFill>
                  <a:schemeClr val="bg1">
                    <a:alpha val="54000"/>
                  </a:schemeClr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09" name="Group 130"/>
            <p:cNvGrpSpPr>
              <a:grpSpLocks/>
            </p:cNvGrpSpPr>
            <p:nvPr/>
          </p:nvGrpSpPr>
          <p:grpSpPr bwMode="auto">
            <a:xfrm>
              <a:off x="-1111349" y="3894407"/>
              <a:ext cx="4701026" cy="2345"/>
              <a:chOff x="647113" y="6131170"/>
              <a:chExt cx="4701026" cy="234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647113" y="6133515"/>
                <a:ext cx="2340193" cy="0"/>
              </a:xfrm>
              <a:prstGeom prst="line">
                <a:avLst/>
              </a:prstGeom>
              <a:ln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>
                <a:off x="3007946" y="6104005"/>
                <a:ext cx="234019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50" name="Straight Connector 149"/>
          <p:cNvCxnSpPr/>
          <p:nvPr/>
        </p:nvCxnSpPr>
        <p:spPr>
          <a:xfrm flipV="1">
            <a:off x="900113" y="5838825"/>
            <a:ext cx="8243887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55"/>
          <p:cNvGrpSpPr>
            <a:grpSpLocks/>
          </p:cNvGrpSpPr>
          <p:nvPr/>
        </p:nvGrpSpPr>
        <p:grpSpPr bwMode="auto">
          <a:xfrm>
            <a:off x="2654300" y="1901825"/>
            <a:ext cx="5783263" cy="4014788"/>
            <a:chOff x="2654301" y="1901825"/>
            <a:chExt cx="5783263" cy="4015564"/>
          </a:xfrm>
        </p:grpSpPr>
        <p:grpSp>
          <p:nvGrpSpPr>
            <p:cNvPr id="3087" name="Group 147"/>
            <p:cNvGrpSpPr>
              <a:grpSpLocks/>
            </p:cNvGrpSpPr>
            <p:nvPr/>
          </p:nvGrpSpPr>
          <p:grpSpPr bwMode="auto">
            <a:xfrm>
              <a:off x="2654301" y="1901825"/>
              <a:ext cx="5783263" cy="3968751"/>
              <a:chOff x="2654301" y="1901825"/>
              <a:chExt cx="5783263" cy="3968751"/>
            </a:xfrm>
          </p:grpSpPr>
          <p:grpSp>
            <p:nvGrpSpPr>
              <p:cNvPr id="3092" name="Group 134"/>
              <p:cNvGrpSpPr>
                <a:grpSpLocks/>
              </p:cNvGrpSpPr>
              <p:nvPr/>
            </p:nvGrpSpPr>
            <p:grpSpPr bwMode="auto">
              <a:xfrm>
                <a:off x="2654301" y="1901825"/>
                <a:ext cx="962025" cy="3930651"/>
                <a:chOff x="2654301" y="1901825"/>
                <a:chExt cx="962025" cy="3930651"/>
              </a:xfrm>
            </p:grpSpPr>
            <p:sp>
              <p:nvSpPr>
                <p:cNvPr id="3105" name="Freeform 116"/>
                <p:cNvSpPr>
                  <a:spLocks/>
                </p:cNvSpPr>
                <p:nvPr/>
              </p:nvSpPr>
              <p:spPr bwMode="auto">
                <a:xfrm>
                  <a:off x="2654301" y="5160963"/>
                  <a:ext cx="57150" cy="671513"/>
                </a:xfrm>
                <a:custGeom>
                  <a:avLst/>
                  <a:gdLst>
                    <a:gd name="T0" fmla="*/ 2147483647 w 12"/>
                    <a:gd name="T1" fmla="*/ 0 h 107"/>
                    <a:gd name="T2" fmla="*/ 2147483647 w 12"/>
                    <a:gd name="T3" fmla="*/ 2147483647 h 107"/>
                    <a:gd name="T4" fmla="*/ 2147483647 w 12"/>
                    <a:gd name="T5" fmla="*/ 2147483647 h 107"/>
                    <a:gd name="T6" fmla="*/ 2147483647 w 12"/>
                    <a:gd name="T7" fmla="*/ 2147483647 h 107"/>
                    <a:gd name="T8" fmla="*/ 2147483647 w 12"/>
                    <a:gd name="T9" fmla="*/ 2147483647 h 107"/>
                    <a:gd name="T10" fmla="*/ 2147483647 w 12"/>
                    <a:gd name="T11" fmla="*/ 2147483647 h 107"/>
                    <a:gd name="T12" fmla="*/ 2147483647 w 12"/>
                    <a:gd name="T13" fmla="*/ 2147483647 h 107"/>
                    <a:gd name="T14" fmla="*/ 2147483647 w 12"/>
                    <a:gd name="T15" fmla="*/ 2147483647 h 107"/>
                    <a:gd name="T16" fmla="*/ 2147483647 w 12"/>
                    <a:gd name="T17" fmla="*/ 2147483647 h 107"/>
                    <a:gd name="T18" fmla="*/ 2147483647 w 12"/>
                    <a:gd name="T19" fmla="*/ 2147483647 h 107"/>
                    <a:gd name="T20" fmla="*/ 2147483647 w 12"/>
                    <a:gd name="T21" fmla="*/ 2147483647 h 107"/>
                    <a:gd name="T22" fmla="*/ 0 w 12"/>
                    <a:gd name="T23" fmla="*/ 2147483647 h 107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2"/>
                    <a:gd name="T37" fmla="*/ 0 h 107"/>
                    <a:gd name="T38" fmla="*/ 12 w 12"/>
                    <a:gd name="T39" fmla="*/ 107 h 107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2" h="107">
                      <a:moveTo>
                        <a:pt x="12" y="0"/>
                      </a:moveTo>
                      <a:lnTo>
                        <a:pt x="10" y="13"/>
                      </a:lnTo>
                      <a:lnTo>
                        <a:pt x="9" y="20"/>
                      </a:lnTo>
                      <a:lnTo>
                        <a:pt x="8" y="28"/>
                      </a:lnTo>
                      <a:lnTo>
                        <a:pt x="7" y="36"/>
                      </a:lnTo>
                      <a:lnTo>
                        <a:pt x="6" y="44"/>
                      </a:lnTo>
                      <a:lnTo>
                        <a:pt x="5" y="53"/>
                      </a:lnTo>
                      <a:lnTo>
                        <a:pt x="4" y="62"/>
                      </a:lnTo>
                      <a:lnTo>
                        <a:pt x="3" y="72"/>
                      </a:lnTo>
                      <a:lnTo>
                        <a:pt x="2" y="83"/>
                      </a:lnTo>
                      <a:lnTo>
                        <a:pt x="1" y="95"/>
                      </a:lnTo>
                      <a:lnTo>
                        <a:pt x="0" y="107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3106" name="Freeform 117"/>
                <p:cNvSpPr>
                  <a:spLocks/>
                </p:cNvSpPr>
                <p:nvPr/>
              </p:nvSpPr>
              <p:spPr bwMode="auto">
                <a:xfrm>
                  <a:off x="2711451" y="1901825"/>
                  <a:ext cx="904875" cy="3259138"/>
                </a:xfrm>
                <a:custGeom>
                  <a:avLst/>
                  <a:gdLst>
                    <a:gd name="T0" fmla="*/ 2147483647 w 188"/>
                    <a:gd name="T1" fmla="*/ 2147483647 h 519"/>
                    <a:gd name="T2" fmla="*/ 2147483647 w 188"/>
                    <a:gd name="T3" fmla="*/ 2147483647 h 519"/>
                    <a:gd name="T4" fmla="*/ 2147483647 w 188"/>
                    <a:gd name="T5" fmla="*/ 2147483647 h 519"/>
                    <a:gd name="T6" fmla="*/ 2147483647 w 188"/>
                    <a:gd name="T7" fmla="*/ 2147483647 h 519"/>
                    <a:gd name="T8" fmla="*/ 2147483647 w 188"/>
                    <a:gd name="T9" fmla="*/ 2147483647 h 519"/>
                    <a:gd name="T10" fmla="*/ 2147483647 w 188"/>
                    <a:gd name="T11" fmla="*/ 2147483647 h 519"/>
                    <a:gd name="T12" fmla="*/ 2147483647 w 188"/>
                    <a:gd name="T13" fmla="*/ 2147483647 h 519"/>
                    <a:gd name="T14" fmla="*/ 2147483647 w 188"/>
                    <a:gd name="T15" fmla="*/ 2147483647 h 519"/>
                    <a:gd name="T16" fmla="*/ 2147483647 w 188"/>
                    <a:gd name="T17" fmla="*/ 2147483647 h 519"/>
                    <a:gd name="T18" fmla="*/ 2147483647 w 188"/>
                    <a:gd name="T19" fmla="*/ 2147483647 h 519"/>
                    <a:gd name="T20" fmla="*/ 2147483647 w 188"/>
                    <a:gd name="T21" fmla="*/ 2147483647 h 519"/>
                    <a:gd name="T22" fmla="*/ 2147483647 w 188"/>
                    <a:gd name="T23" fmla="*/ 2147483647 h 519"/>
                    <a:gd name="T24" fmla="*/ 2147483647 w 188"/>
                    <a:gd name="T25" fmla="*/ 2147483647 h 519"/>
                    <a:gd name="T26" fmla="*/ 2147483647 w 188"/>
                    <a:gd name="T27" fmla="*/ 2147483647 h 519"/>
                    <a:gd name="T28" fmla="*/ 2147483647 w 188"/>
                    <a:gd name="T29" fmla="*/ 2147483647 h 519"/>
                    <a:gd name="T30" fmla="*/ 2147483647 w 188"/>
                    <a:gd name="T31" fmla="*/ 2147483647 h 519"/>
                    <a:gd name="T32" fmla="*/ 2147483647 w 188"/>
                    <a:gd name="T33" fmla="*/ 2147483647 h 519"/>
                    <a:gd name="T34" fmla="*/ 2147483647 w 188"/>
                    <a:gd name="T35" fmla="*/ 2147483647 h 519"/>
                    <a:gd name="T36" fmla="*/ 2147483647 w 188"/>
                    <a:gd name="T37" fmla="*/ 2147483647 h 519"/>
                    <a:gd name="T38" fmla="*/ 2147483647 w 188"/>
                    <a:gd name="T39" fmla="*/ 2147483647 h 519"/>
                    <a:gd name="T40" fmla="*/ 2147483647 w 188"/>
                    <a:gd name="T41" fmla="*/ 2147483647 h 519"/>
                    <a:gd name="T42" fmla="*/ 2147483647 w 188"/>
                    <a:gd name="T43" fmla="*/ 2147483647 h 519"/>
                    <a:gd name="T44" fmla="*/ 2147483647 w 188"/>
                    <a:gd name="T45" fmla="*/ 2147483647 h 519"/>
                    <a:gd name="T46" fmla="*/ 2147483647 w 188"/>
                    <a:gd name="T47" fmla="*/ 2147483647 h 519"/>
                    <a:gd name="T48" fmla="*/ 2147483647 w 188"/>
                    <a:gd name="T49" fmla="*/ 2147483647 h 519"/>
                    <a:gd name="T50" fmla="*/ 2147483647 w 188"/>
                    <a:gd name="T51" fmla="*/ 2147483647 h 519"/>
                    <a:gd name="T52" fmla="*/ 2147483647 w 188"/>
                    <a:gd name="T53" fmla="*/ 2147483647 h 519"/>
                    <a:gd name="T54" fmla="*/ 2147483647 w 188"/>
                    <a:gd name="T55" fmla="*/ 2147483647 h 519"/>
                    <a:gd name="T56" fmla="*/ 2147483647 w 188"/>
                    <a:gd name="T57" fmla="*/ 2147483647 h 519"/>
                    <a:gd name="T58" fmla="*/ 2147483647 w 188"/>
                    <a:gd name="T59" fmla="*/ 2147483647 h 519"/>
                    <a:gd name="T60" fmla="*/ 2147483647 w 188"/>
                    <a:gd name="T61" fmla="*/ 2147483647 h 519"/>
                    <a:gd name="T62" fmla="*/ 2147483647 w 188"/>
                    <a:gd name="T63" fmla="*/ 2147483647 h 519"/>
                    <a:gd name="T64" fmla="*/ 2147483647 w 188"/>
                    <a:gd name="T65" fmla="*/ 2147483647 h 519"/>
                    <a:gd name="T66" fmla="*/ 2147483647 w 188"/>
                    <a:gd name="T67" fmla="*/ 2147483647 h 519"/>
                    <a:gd name="T68" fmla="*/ 2147483647 w 188"/>
                    <a:gd name="T69" fmla="*/ 2147483647 h 519"/>
                    <a:gd name="T70" fmla="*/ 2147483647 w 188"/>
                    <a:gd name="T71" fmla="*/ 2147483647 h 519"/>
                    <a:gd name="T72" fmla="*/ 2147483647 w 188"/>
                    <a:gd name="T73" fmla="*/ 2147483647 h 519"/>
                    <a:gd name="T74" fmla="*/ 2147483647 w 188"/>
                    <a:gd name="T75" fmla="*/ 2147483647 h 519"/>
                    <a:gd name="T76" fmla="*/ 2147483647 w 188"/>
                    <a:gd name="T77" fmla="*/ 2147483647 h 519"/>
                    <a:gd name="T78" fmla="*/ 2147483647 w 188"/>
                    <a:gd name="T79" fmla="*/ 2147483647 h 519"/>
                    <a:gd name="T80" fmla="*/ 2147483647 w 188"/>
                    <a:gd name="T81" fmla="*/ 2147483647 h 519"/>
                    <a:gd name="T82" fmla="*/ 2147483647 w 188"/>
                    <a:gd name="T83" fmla="*/ 2147483647 h 519"/>
                    <a:gd name="T84" fmla="*/ 2147483647 w 188"/>
                    <a:gd name="T85" fmla="*/ 2147483647 h 519"/>
                    <a:gd name="T86" fmla="*/ 2147483647 w 188"/>
                    <a:gd name="T87" fmla="*/ 2147483647 h 519"/>
                    <a:gd name="T88" fmla="*/ 2147483647 w 188"/>
                    <a:gd name="T89" fmla="*/ 2147483647 h 519"/>
                    <a:gd name="T90" fmla="*/ 2147483647 w 188"/>
                    <a:gd name="T91" fmla="*/ 2147483647 h 519"/>
                    <a:gd name="T92" fmla="*/ 2147483647 w 188"/>
                    <a:gd name="T93" fmla="*/ 2147483647 h 519"/>
                    <a:gd name="T94" fmla="*/ 2147483647 w 188"/>
                    <a:gd name="T95" fmla="*/ 2147483647 h 519"/>
                    <a:gd name="T96" fmla="*/ 2147483647 w 188"/>
                    <a:gd name="T97" fmla="*/ 2147483647 h 519"/>
                    <a:gd name="T98" fmla="*/ 2147483647 w 188"/>
                    <a:gd name="T99" fmla="*/ 0 h 519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188"/>
                    <a:gd name="T151" fmla="*/ 0 h 519"/>
                    <a:gd name="T152" fmla="*/ 188 w 188"/>
                    <a:gd name="T153" fmla="*/ 519 h 519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188" h="519">
                      <a:moveTo>
                        <a:pt x="0" y="519"/>
                      </a:moveTo>
                      <a:lnTo>
                        <a:pt x="2" y="507"/>
                      </a:lnTo>
                      <a:lnTo>
                        <a:pt x="4" y="496"/>
                      </a:lnTo>
                      <a:lnTo>
                        <a:pt x="6" y="486"/>
                      </a:lnTo>
                      <a:lnTo>
                        <a:pt x="8" y="477"/>
                      </a:lnTo>
                      <a:lnTo>
                        <a:pt x="10" y="469"/>
                      </a:lnTo>
                      <a:lnTo>
                        <a:pt x="12" y="461"/>
                      </a:lnTo>
                      <a:lnTo>
                        <a:pt x="14" y="454"/>
                      </a:lnTo>
                      <a:lnTo>
                        <a:pt x="16" y="447"/>
                      </a:lnTo>
                      <a:lnTo>
                        <a:pt x="18" y="440"/>
                      </a:lnTo>
                      <a:lnTo>
                        <a:pt x="20" y="434"/>
                      </a:lnTo>
                      <a:lnTo>
                        <a:pt x="22" y="429"/>
                      </a:lnTo>
                      <a:lnTo>
                        <a:pt x="24" y="423"/>
                      </a:lnTo>
                      <a:lnTo>
                        <a:pt x="26" y="418"/>
                      </a:lnTo>
                      <a:lnTo>
                        <a:pt x="28" y="413"/>
                      </a:lnTo>
                      <a:lnTo>
                        <a:pt x="30" y="409"/>
                      </a:lnTo>
                      <a:lnTo>
                        <a:pt x="32" y="404"/>
                      </a:lnTo>
                      <a:lnTo>
                        <a:pt x="34" y="400"/>
                      </a:lnTo>
                      <a:lnTo>
                        <a:pt x="36" y="396"/>
                      </a:lnTo>
                      <a:lnTo>
                        <a:pt x="38" y="392"/>
                      </a:lnTo>
                      <a:lnTo>
                        <a:pt x="40" y="388"/>
                      </a:lnTo>
                      <a:lnTo>
                        <a:pt x="42" y="384"/>
                      </a:lnTo>
                      <a:lnTo>
                        <a:pt x="44" y="381"/>
                      </a:lnTo>
                      <a:lnTo>
                        <a:pt x="46" y="377"/>
                      </a:lnTo>
                      <a:lnTo>
                        <a:pt x="48" y="374"/>
                      </a:lnTo>
                      <a:lnTo>
                        <a:pt x="50" y="370"/>
                      </a:lnTo>
                      <a:lnTo>
                        <a:pt x="52" y="367"/>
                      </a:lnTo>
                      <a:lnTo>
                        <a:pt x="54" y="364"/>
                      </a:lnTo>
                      <a:lnTo>
                        <a:pt x="56" y="361"/>
                      </a:lnTo>
                      <a:lnTo>
                        <a:pt x="58" y="358"/>
                      </a:lnTo>
                      <a:lnTo>
                        <a:pt x="60" y="355"/>
                      </a:lnTo>
                      <a:lnTo>
                        <a:pt x="62" y="352"/>
                      </a:lnTo>
                      <a:lnTo>
                        <a:pt x="64" y="349"/>
                      </a:lnTo>
                      <a:lnTo>
                        <a:pt x="66" y="347"/>
                      </a:lnTo>
                      <a:lnTo>
                        <a:pt x="68" y="344"/>
                      </a:lnTo>
                      <a:lnTo>
                        <a:pt x="70" y="341"/>
                      </a:lnTo>
                      <a:lnTo>
                        <a:pt x="72" y="338"/>
                      </a:lnTo>
                      <a:lnTo>
                        <a:pt x="74" y="336"/>
                      </a:lnTo>
                      <a:lnTo>
                        <a:pt x="76" y="333"/>
                      </a:lnTo>
                      <a:lnTo>
                        <a:pt x="78" y="330"/>
                      </a:lnTo>
                      <a:lnTo>
                        <a:pt x="80" y="328"/>
                      </a:lnTo>
                      <a:lnTo>
                        <a:pt x="82" y="325"/>
                      </a:lnTo>
                      <a:lnTo>
                        <a:pt x="84" y="323"/>
                      </a:lnTo>
                      <a:lnTo>
                        <a:pt x="86" y="320"/>
                      </a:lnTo>
                      <a:lnTo>
                        <a:pt x="88" y="318"/>
                      </a:lnTo>
                      <a:lnTo>
                        <a:pt x="90" y="315"/>
                      </a:lnTo>
                      <a:lnTo>
                        <a:pt x="92" y="312"/>
                      </a:lnTo>
                      <a:lnTo>
                        <a:pt x="94" y="310"/>
                      </a:lnTo>
                      <a:lnTo>
                        <a:pt x="96" y="307"/>
                      </a:lnTo>
                      <a:lnTo>
                        <a:pt x="98" y="305"/>
                      </a:lnTo>
                      <a:lnTo>
                        <a:pt x="100" y="302"/>
                      </a:lnTo>
                      <a:lnTo>
                        <a:pt x="102" y="299"/>
                      </a:lnTo>
                      <a:lnTo>
                        <a:pt x="104" y="297"/>
                      </a:lnTo>
                      <a:lnTo>
                        <a:pt x="106" y="294"/>
                      </a:lnTo>
                      <a:lnTo>
                        <a:pt x="108" y="291"/>
                      </a:lnTo>
                      <a:lnTo>
                        <a:pt x="110" y="288"/>
                      </a:lnTo>
                      <a:lnTo>
                        <a:pt x="112" y="286"/>
                      </a:lnTo>
                      <a:lnTo>
                        <a:pt x="114" y="283"/>
                      </a:lnTo>
                      <a:lnTo>
                        <a:pt x="116" y="280"/>
                      </a:lnTo>
                      <a:lnTo>
                        <a:pt x="118" y="277"/>
                      </a:lnTo>
                      <a:lnTo>
                        <a:pt x="120" y="274"/>
                      </a:lnTo>
                      <a:lnTo>
                        <a:pt x="122" y="271"/>
                      </a:lnTo>
                      <a:lnTo>
                        <a:pt x="124" y="268"/>
                      </a:lnTo>
                      <a:lnTo>
                        <a:pt x="126" y="264"/>
                      </a:lnTo>
                      <a:lnTo>
                        <a:pt x="128" y="261"/>
                      </a:lnTo>
                      <a:lnTo>
                        <a:pt x="130" y="258"/>
                      </a:lnTo>
                      <a:lnTo>
                        <a:pt x="132" y="254"/>
                      </a:lnTo>
                      <a:lnTo>
                        <a:pt x="134" y="251"/>
                      </a:lnTo>
                      <a:lnTo>
                        <a:pt x="136" y="247"/>
                      </a:lnTo>
                      <a:lnTo>
                        <a:pt x="138" y="243"/>
                      </a:lnTo>
                      <a:lnTo>
                        <a:pt x="140" y="239"/>
                      </a:lnTo>
                      <a:lnTo>
                        <a:pt x="142" y="235"/>
                      </a:lnTo>
                      <a:lnTo>
                        <a:pt x="144" y="230"/>
                      </a:lnTo>
                      <a:lnTo>
                        <a:pt x="146" y="226"/>
                      </a:lnTo>
                      <a:lnTo>
                        <a:pt x="148" y="221"/>
                      </a:lnTo>
                      <a:lnTo>
                        <a:pt x="150" y="216"/>
                      </a:lnTo>
                      <a:lnTo>
                        <a:pt x="152" y="211"/>
                      </a:lnTo>
                      <a:lnTo>
                        <a:pt x="154" y="205"/>
                      </a:lnTo>
                      <a:lnTo>
                        <a:pt x="156" y="199"/>
                      </a:lnTo>
                      <a:lnTo>
                        <a:pt x="158" y="193"/>
                      </a:lnTo>
                      <a:lnTo>
                        <a:pt x="160" y="187"/>
                      </a:lnTo>
                      <a:lnTo>
                        <a:pt x="162" y="180"/>
                      </a:lnTo>
                      <a:lnTo>
                        <a:pt x="164" y="172"/>
                      </a:lnTo>
                      <a:lnTo>
                        <a:pt x="166" y="164"/>
                      </a:lnTo>
                      <a:lnTo>
                        <a:pt x="168" y="155"/>
                      </a:lnTo>
                      <a:lnTo>
                        <a:pt x="170" y="146"/>
                      </a:lnTo>
                      <a:lnTo>
                        <a:pt x="172" y="136"/>
                      </a:lnTo>
                      <a:lnTo>
                        <a:pt x="174" y="124"/>
                      </a:lnTo>
                      <a:lnTo>
                        <a:pt x="176" y="112"/>
                      </a:lnTo>
                      <a:lnTo>
                        <a:pt x="178" y="99"/>
                      </a:lnTo>
                      <a:lnTo>
                        <a:pt x="179" y="91"/>
                      </a:lnTo>
                      <a:lnTo>
                        <a:pt x="180" y="83"/>
                      </a:lnTo>
                      <a:lnTo>
                        <a:pt x="181" y="75"/>
                      </a:lnTo>
                      <a:lnTo>
                        <a:pt x="182" y="66"/>
                      </a:lnTo>
                      <a:lnTo>
                        <a:pt x="183" y="57"/>
                      </a:lnTo>
                      <a:lnTo>
                        <a:pt x="184" y="47"/>
                      </a:lnTo>
                      <a:lnTo>
                        <a:pt x="185" y="37"/>
                      </a:lnTo>
                      <a:lnTo>
                        <a:pt x="186" y="25"/>
                      </a:lnTo>
                      <a:lnTo>
                        <a:pt x="187" y="13"/>
                      </a:lnTo>
                      <a:lnTo>
                        <a:pt x="188" y="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  <p:grpSp>
            <p:nvGrpSpPr>
              <p:cNvPr id="3093" name="Group 137"/>
              <p:cNvGrpSpPr>
                <a:grpSpLocks/>
              </p:cNvGrpSpPr>
              <p:nvPr/>
            </p:nvGrpSpPr>
            <p:grpSpPr bwMode="auto">
              <a:xfrm>
                <a:off x="3857626" y="1901825"/>
                <a:ext cx="962025" cy="3968751"/>
                <a:chOff x="3857626" y="1901825"/>
                <a:chExt cx="962025" cy="3968751"/>
              </a:xfrm>
            </p:grpSpPr>
            <p:sp>
              <p:nvSpPr>
                <p:cNvPr id="3103" name="Freeform 118"/>
                <p:cNvSpPr>
                  <a:spLocks/>
                </p:cNvSpPr>
                <p:nvPr/>
              </p:nvSpPr>
              <p:spPr bwMode="auto">
                <a:xfrm>
                  <a:off x="3857626" y="5468938"/>
                  <a:ext cx="28575" cy="401638"/>
                </a:xfrm>
                <a:custGeom>
                  <a:avLst/>
                  <a:gdLst>
                    <a:gd name="T0" fmla="*/ 2147483647 w 6"/>
                    <a:gd name="T1" fmla="*/ 0 h 64"/>
                    <a:gd name="T2" fmla="*/ 2147483647 w 6"/>
                    <a:gd name="T3" fmla="*/ 2147483647 h 64"/>
                    <a:gd name="T4" fmla="*/ 2147483647 w 6"/>
                    <a:gd name="T5" fmla="*/ 2147483647 h 64"/>
                    <a:gd name="T6" fmla="*/ 2147483647 w 6"/>
                    <a:gd name="T7" fmla="*/ 2147483647 h 64"/>
                    <a:gd name="T8" fmla="*/ 2147483647 w 6"/>
                    <a:gd name="T9" fmla="*/ 2147483647 h 64"/>
                    <a:gd name="T10" fmla="*/ 2147483647 w 6"/>
                    <a:gd name="T11" fmla="*/ 2147483647 h 64"/>
                    <a:gd name="T12" fmla="*/ 0 w 6"/>
                    <a:gd name="T13" fmla="*/ 2147483647 h 6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"/>
                    <a:gd name="T22" fmla="*/ 0 h 64"/>
                    <a:gd name="T23" fmla="*/ 6 w 6"/>
                    <a:gd name="T24" fmla="*/ 64 h 6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" h="64">
                      <a:moveTo>
                        <a:pt x="6" y="0"/>
                      </a:moveTo>
                      <a:lnTo>
                        <a:pt x="5" y="9"/>
                      </a:lnTo>
                      <a:lnTo>
                        <a:pt x="4" y="19"/>
                      </a:lnTo>
                      <a:lnTo>
                        <a:pt x="3" y="29"/>
                      </a:lnTo>
                      <a:lnTo>
                        <a:pt x="2" y="40"/>
                      </a:lnTo>
                      <a:lnTo>
                        <a:pt x="1" y="52"/>
                      </a:lnTo>
                      <a:lnTo>
                        <a:pt x="0" y="64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3104" name="Freeform 119"/>
                <p:cNvSpPr>
                  <a:spLocks/>
                </p:cNvSpPr>
                <p:nvPr/>
              </p:nvSpPr>
              <p:spPr bwMode="auto">
                <a:xfrm>
                  <a:off x="3886201" y="1901825"/>
                  <a:ext cx="933450" cy="3567113"/>
                </a:xfrm>
                <a:custGeom>
                  <a:avLst/>
                  <a:gdLst>
                    <a:gd name="T0" fmla="*/ 2147483647 w 194"/>
                    <a:gd name="T1" fmla="*/ 2147483647 h 568"/>
                    <a:gd name="T2" fmla="*/ 2147483647 w 194"/>
                    <a:gd name="T3" fmla="*/ 2147483647 h 568"/>
                    <a:gd name="T4" fmla="*/ 2147483647 w 194"/>
                    <a:gd name="T5" fmla="*/ 2147483647 h 568"/>
                    <a:gd name="T6" fmla="*/ 2147483647 w 194"/>
                    <a:gd name="T7" fmla="*/ 2147483647 h 568"/>
                    <a:gd name="T8" fmla="*/ 2147483647 w 194"/>
                    <a:gd name="T9" fmla="*/ 2147483647 h 568"/>
                    <a:gd name="T10" fmla="*/ 2147483647 w 194"/>
                    <a:gd name="T11" fmla="*/ 2147483647 h 568"/>
                    <a:gd name="T12" fmla="*/ 2147483647 w 194"/>
                    <a:gd name="T13" fmla="*/ 2147483647 h 568"/>
                    <a:gd name="T14" fmla="*/ 2147483647 w 194"/>
                    <a:gd name="T15" fmla="*/ 2147483647 h 568"/>
                    <a:gd name="T16" fmla="*/ 2147483647 w 194"/>
                    <a:gd name="T17" fmla="*/ 2147483647 h 568"/>
                    <a:gd name="T18" fmla="*/ 2147483647 w 194"/>
                    <a:gd name="T19" fmla="*/ 2147483647 h 568"/>
                    <a:gd name="T20" fmla="*/ 2147483647 w 194"/>
                    <a:gd name="T21" fmla="*/ 2147483647 h 568"/>
                    <a:gd name="T22" fmla="*/ 2147483647 w 194"/>
                    <a:gd name="T23" fmla="*/ 2147483647 h 568"/>
                    <a:gd name="T24" fmla="*/ 2147483647 w 194"/>
                    <a:gd name="T25" fmla="*/ 2147483647 h 568"/>
                    <a:gd name="T26" fmla="*/ 2147483647 w 194"/>
                    <a:gd name="T27" fmla="*/ 2147483647 h 568"/>
                    <a:gd name="T28" fmla="*/ 2147483647 w 194"/>
                    <a:gd name="T29" fmla="*/ 2147483647 h 568"/>
                    <a:gd name="T30" fmla="*/ 2147483647 w 194"/>
                    <a:gd name="T31" fmla="*/ 2147483647 h 568"/>
                    <a:gd name="T32" fmla="*/ 2147483647 w 194"/>
                    <a:gd name="T33" fmla="*/ 2147483647 h 568"/>
                    <a:gd name="T34" fmla="*/ 2147483647 w 194"/>
                    <a:gd name="T35" fmla="*/ 2147483647 h 568"/>
                    <a:gd name="T36" fmla="*/ 2147483647 w 194"/>
                    <a:gd name="T37" fmla="*/ 2147483647 h 568"/>
                    <a:gd name="T38" fmla="*/ 2147483647 w 194"/>
                    <a:gd name="T39" fmla="*/ 2147483647 h 568"/>
                    <a:gd name="T40" fmla="*/ 2147483647 w 194"/>
                    <a:gd name="T41" fmla="*/ 2147483647 h 568"/>
                    <a:gd name="T42" fmla="*/ 2147483647 w 194"/>
                    <a:gd name="T43" fmla="*/ 2147483647 h 568"/>
                    <a:gd name="T44" fmla="*/ 2147483647 w 194"/>
                    <a:gd name="T45" fmla="*/ 2147483647 h 568"/>
                    <a:gd name="T46" fmla="*/ 2147483647 w 194"/>
                    <a:gd name="T47" fmla="*/ 2147483647 h 568"/>
                    <a:gd name="T48" fmla="*/ 2147483647 w 194"/>
                    <a:gd name="T49" fmla="*/ 2147483647 h 568"/>
                    <a:gd name="T50" fmla="*/ 2147483647 w 194"/>
                    <a:gd name="T51" fmla="*/ 2147483647 h 568"/>
                    <a:gd name="T52" fmla="*/ 2147483647 w 194"/>
                    <a:gd name="T53" fmla="*/ 2147483647 h 568"/>
                    <a:gd name="T54" fmla="*/ 2147483647 w 194"/>
                    <a:gd name="T55" fmla="*/ 2147483647 h 568"/>
                    <a:gd name="T56" fmla="*/ 2147483647 w 194"/>
                    <a:gd name="T57" fmla="*/ 2147483647 h 568"/>
                    <a:gd name="T58" fmla="*/ 2147483647 w 194"/>
                    <a:gd name="T59" fmla="*/ 2147483647 h 568"/>
                    <a:gd name="T60" fmla="*/ 2147483647 w 194"/>
                    <a:gd name="T61" fmla="*/ 2147483647 h 568"/>
                    <a:gd name="T62" fmla="*/ 2147483647 w 194"/>
                    <a:gd name="T63" fmla="*/ 2147483647 h 568"/>
                    <a:gd name="T64" fmla="*/ 2147483647 w 194"/>
                    <a:gd name="T65" fmla="*/ 2147483647 h 568"/>
                    <a:gd name="T66" fmla="*/ 2147483647 w 194"/>
                    <a:gd name="T67" fmla="*/ 2147483647 h 568"/>
                    <a:gd name="T68" fmla="*/ 2147483647 w 194"/>
                    <a:gd name="T69" fmla="*/ 2147483647 h 568"/>
                    <a:gd name="T70" fmla="*/ 2147483647 w 194"/>
                    <a:gd name="T71" fmla="*/ 2147483647 h 568"/>
                    <a:gd name="T72" fmla="*/ 2147483647 w 194"/>
                    <a:gd name="T73" fmla="*/ 2147483647 h 568"/>
                    <a:gd name="T74" fmla="*/ 2147483647 w 194"/>
                    <a:gd name="T75" fmla="*/ 2147483647 h 568"/>
                    <a:gd name="T76" fmla="*/ 2147483647 w 194"/>
                    <a:gd name="T77" fmla="*/ 2147483647 h 568"/>
                    <a:gd name="T78" fmla="*/ 2147483647 w 194"/>
                    <a:gd name="T79" fmla="*/ 2147483647 h 568"/>
                    <a:gd name="T80" fmla="*/ 2147483647 w 194"/>
                    <a:gd name="T81" fmla="*/ 2147483647 h 568"/>
                    <a:gd name="T82" fmla="*/ 2147483647 w 194"/>
                    <a:gd name="T83" fmla="*/ 2147483647 h 568"/>
                    <a:gd name="T84" fmla="*/ 2147483647 w 194"/>
                    <a:gd name="T85" fmla="*/ 2147483647 h 568"/>
                    <a:gd name="T86" fmla="*/ 2147483647 w 194"/>
                    <a:gd name="T87" fmla="*/ 2147483647 h 568"/>
                    <a:gd name="T88" fmla="*/ 2147483647 w 194"/>
                    <a:gd name="T89" fmla="*/ 2147483647 h 568"/>
                    <a:gd name="T90" fmla="*/ 2147483647 w 194"/>
                    <a:gd name="T91" fmla="*/ 2147483647 h 568"/>
                    <a:gd name="T92" fmla="*/ 2147483647 w 194"/>
                    <a:gd name="T93" fmla="*/ 2147483647 h 568"/>
                    <a:gd name="T94" fmla="*/ 2147483647 w 194"/>
                    <a:gd name="T95" fmla="*/ 2147483647 h 568"/>
                    <a:gd name="T96" fmla="*/ 2147483647 w 194"/>
                    <a:gd name="T97" fmla="*/ 2147483647 h 568"/>
                    <a:gd name="T98" fmla="*/ 2147483647 w 194"/>
                    <a:gd name="T99" fmla="*/ 2147483647 h 568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194"/>
                    <a:gd name="T151" fmla="*/ 0 h 568"/>
                    <a:gd name="T152" fmla="*/ 194 w 194"/>
                    <a:gd name="T153" fmla="*/ 568 h 568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194" h="568">
                      <a:moveTo>
                        <a:pt x="0" y="568"/>
                      </a:moveTo>
                      <a:lnTo>
                        <a:pt x="1" y="559"/>
                      </a:lnTo>
                      <a:lnTo>
                        <a:pt x="2" y="551"/>
                      </a:lnTo>
                      <a:lnTo>
                        <a:pt x="3" y="543"/>
                      </a:lnTo>
                      <a:lnTo>
                        <a:pt x="4" y="536"/>
                      </a:lnTo>
                      <a:lnTo>
                        <a:pt x="5" y="529"/>
                      </a:lnTo>
                      <a:lnTo>
                        <a:pt x="6" y="523"/>
                      </a:lnTo>
                      <a:lnTo>
                        <a:pt x="7" y="516"/>
                      </a:lnTo>
                      <a:lnTo>
                        <a:pt x="8" y="510"/>
                      </a:lnTo>
                      <a:lnTo>
                        <a:pt x="9" y="505"/>
                      </a:lnTo>
                      <a:lnTo>
                        <a:pt x="10" y="499"/>
                      </a:lnTo>
                      <a:lnTo>
                        <a:pt x="11" y="494"/>
                      </a:lnTo>
                      <a:lnTo>
                        <a:pt x="12" y="489"/>
                      </a:lnTo>
                      <a:lnTo>
                        <a:pt x="13" y="484"/>
                      </a:lnTo>
                      <a:lnTo>
                        <a:pt x="14" y="480"/>
                      </a:lnTo>
                      <a:lnTo>
                        <a:pt x="15" y="475"/>
                      </a:lnTo>
                      <a:lnTo>
                        <a:pt x="16" y="471"/>
                      </a:lnTo>
                      <a:lnTo>
                        <a:pt x="17" y="467"/>
                      </a:lnTo>
                      <a:lnTo>
                        <a:pt x="18" y="463"/>
                      </a:lnTo>
                      <a:lnTo>
                        <a:pt x="19" y="459"/>
                      </a:lnTo>
                      <a:lnTo>
                        <a:pt x="20" y="456"/>
                      </a:lnTo>
                      <a:lnTo>
                        <a:pt x="21" y="452"/>
                      </a:lnTo>
                      <a:lnTo>
                        <a:pt x="22" y="449"/>
                      </a:lnTo>
                      <a:lnTo>
                        <a:pt x="23" y="445"/>
                      </a:lnTo>
                      <a:lnTo>
                        <a:pt x="24" y="442"/>
                      </a:lnTo>
                      <a:lnTo>
                        <a:pt x="25" y="439"/>
                      </a:lnTo>
                      <a:lnTo>
                        <a:pt x="26" y="436"/>
                      </a:lnTo>
                      <a:lnTo>
                        <a:pt x="27" y="433"/>
                      </a:lnTo>
                      <a:lnTo>
                        <a:pt x="28" y="430"/>
                      </a:lnTo>
                      <a:lnTo>
                        <a:pt x="29" y="427"/>
                      </a:lnTo>
                      <a:lnTo>
                        <a:pt x="30" y="425"/>
                      </a:lnTo>
                      <a:lnTo>
                        <a:pt x="31" y="422"/>
                      </a:lnTo>
                      <a:lnTo>
                        <a:pt x="32" y="419"/>
                      </a:lnTo>
                      <a:lnTo>
                        <a:pt x="33" y="417"/>
                      </a:lnTo>
                      <a:lnTo>
                        <a:pt x="34" y="414"/>
                      </a:lnTo>
                      <a:lnTo>
                        <a:pt x="35" y="412"/>
                      </a:lnTo>
                      <a:lnTo>
                        <a:pt x="36" y="410"/>
                      </a:lnTo>
                      <a:lnTo>
                        <a:pt x="37" y="407"/>
                      </a:lnTo>
                      <a:lnTo>
                        <a:pt x="38" y="405"/>
                      </a:lnTo>
                      <a:lnTo>
                        <a:pt x="39" y="403"/>
                      </a:lnTo>
                      <a:lnTo>
                        <a:pt x="40" y="401"/>
                      </a:lnTo>
                      <a:lnTo>
                        <a:pt x="41" y="399"/>
                      </a:lnTo>
                      <a:lnTo>
                        <a:pt x="42" y="397"/>
                      </a:lnTo>
                      <a:lnTo>
                        <a:pt x="43" y="395"/>
                      </a:lnTo>
                      <a:lnTo>
                        <a:pt x="44" y="393"/>
                      </a:lnTo>
                      <a:lnTo>
                        <a:pt x="45" y="391"/>
                      </a:lnTo>
                      <a:lnTo>
                        <a:pt x="46" y="389"/>
                      </a:lnTo>
                      <a:lnTo>
                        <a:pt x="47" y="387"/>
                      </a:lnTo>
                      <a:lnTo>
                        <a:pt x="48" y="385"/>
                      </a:lnTo>
                      <a:lnTo>
                        <a:pt x="49" y="383"/>
                      </a:lnTo>
                      <a:lnTo>
                        <a:pt x="50" y="381"/>
                      </a:lnTo>
                      <a:lnTo>
                        <a:pt x="51" y="380"/>
                      </a:lnTo>
                      <a:lnTo>
                        <a:pt x="52" y="378"/>
                      </a:lnTo>
                      <a:lnTo>
                        <a:pt x="54" y="375"/>
                      </a:lnTo>
                      <a:lnTo>
                        <a:pt x="55" y="373"/>
                      </a:lnTo>
                      <a:lnTo>
                        <a:pt x="57" y="370"/>
                      </a:lnTo>
                      <a:lnTo>
                        <a:pt x="58" y="368"/>
                      </a:lnTo>
                      <a:lnTo>
                        <a:pt x="60" y="366"/>
                      </a:lnTo>
                      <a:lnTo>
                        <a:pt x="61" y="363"/>
                      </a:lnTo>
                      <a:lnTo>
                        <a:pt x="63" y="361"/>
                      </a:lnTo>
                      <a:lnTo>
                        <a:pt x="64" y="359"/>
                      </a:lnTo>
                      <a:lnTo>
                        <a:pt x="66" y="357"/>
                      </a:lnTo>
                      <a:lnTo>
                        <a:pt x="67" y="354"/>
                      </a:lnTo>
                      <a:lnTo>
                        <a:pt x="69" y="352"/>
                      </a:lnTo>
                      <a:lnTo>
                        <a:pt x="70" y="350"/>
                      </a:lnTo>
                      <a:lnTo>
                        <a:pt x="72" y="348"/>
                      </a:lnTo>
                      <a:lnTo>
                        <a:pt x="73" y="346"/>
                      </a:lnTo>
                      <a:lnTo>
                        <a:pt x="75" y="344"/>
                      </a:lnTo>
                      <a:lnTo>
                        <a:pt x="76" y="342"/>
                      </a:lnTo>
                      <a:lnTo>
                        <a:pt x="78" y="340"/>
                      </a:lnTo>
                      <a:lnTo>
                        <a:pt x="79" y="338"/>
                      </a:lnTo>
                      <a:lnTo>
                        <a:pt x="81" y="336"/>
                      </a:lnTo>
                      <a:lnTo>
                        <a:pt x="82" y="334"/>
                      </a:lnTo>
                      <a:lnTo>
                        <a:pt x="84" y="332"/>
                      </a:lnTo>
                      <a:lnTo>
                        <a:pt x="85" y="330"/>
                      </a:lnTo>
                      <a:lnTo>
                        <a:pt x="87" y="328"/>
                      </a:lnTo>
                      <a:lnTo>
                        <a:pt x="88" y="326"/>
                      </a:lnTo>
                      <a:lnTo>
                        <a:pt x="90" y="324"/>
                      </a:lnTo>
                      <a:lnTo>
                        <a:pt x="91" y="322"/>
                      </a:lnTo>
                      <a:lnTo>
                        <a:pt x="93" y="320"/>
                      </a:lnTo>
                      <a:lnTo>
                        <a:pt x="94" y="318"/>
                      </a:lnTo>
                      <a:lnTo>
                        <a:pt x="96" y="316"/>
                      </a:lnTo>
                      <a:lnTo>
                        <a:pt x="97" y="314"/>
                      </a:lnTo>
                      <a:lnTo>
                        <a:pt x="99" y="312"/>
                      </a:lnTo>
                      <a:lnTo>
                        <a:pt x="100" y="310"/>
                      </a:lnTo>
                      <a:lnTo>
                        <a:pt x="102" y="309"/>
                      </a:lnTo>
                      <a:lnTo>
                        <a:pt x="103" y="307"/>
                      </a:lnTo>
                      <a:lnTo>
                        <a:pt x="105" y="305"/>
                      </a:lnTo>
                      <a:lnTo>
                        <a:pt x="106" y="303"/>
                      </a:lnTo>
                      <a:lnTo>
                        <a:pt x="108" y="301"/>
                      </a:lnTo>
                      <a:lnTo>
                        <a:pt x="109" y="299"/>
                      </a:lnTo>
                      <a:lnTo>
                        <a:pt x="110" y="297"/>
                      </a:lnTo>
                      <a:lnTo>
                        <a:pt x="112" y="295"/>
                      </a:lnTo>
                      <a:lnTo>
                        <a:pt x="114" y="293"/>
                      </a:lnTo>
                      <a:lnTo>
                        <a:pt x="115" y="291"/>
                      </a:lnTo>
                      <a:lnTo>
                        <a:pt x="116" y="288"/>
                      </a:lnTo>
                      <a:lnTo>
                        <a:pt x="118" y="286"/>
                      </a:lnTo>
                      <a:lnTo>
                        <a:pt x="119" y="284"/>
                      </a:lnTo>
                      <a:lnTo>
                        <a:pt x="121" y="282"/>
                      </a:lnTo>
                      <a:lnTo>
                        <a:pt x="122" y="280"/>
                      </a:lnTo>
                      <a:lnTo>
                        <a:pt x="124" y="278"/>
                      </a:lnTo>
                      <a:lnTo>
                        <a:pt x="125" y="275"/>
                      </a:lnTo>
                      <a:lnTo>
                        <a:pt x="127" y="273"/>
                      </a:lnTo>
                      <a:lnTo>
                        <a:pt x="128" y="271"/>
                      </a:lnTo>
                      <a:lnTo>
                        <a:pt x="130" y="268"/>
                      </a:lnTo>
                      <a:lnTo>
                        <a:pt x="131" y="266"/>
                      </a:lnTo>
                      <a:lnTo>
                        <a:pt x="133" y="264"/>
                      </a:lnTo>
                      <a:lnTo>
                        <a:pt x="134" y="261"/>
                      </a:lnTo>
                      <a:lnTo>
                        <a:pt x="136" y="259"/>
                      </a:lnTo>
                      <a:lnTo>
                        <a:pt x="137" y="256"/>
                      </a:lnTo>
                      <a:lnTo>
                        <a:pt x="139" y="253"/>
                      </a:lnTo>
                      <a:lnTo>
                        <a:pt x="140" y="251"/>
                      </a:lnTo>
                      <a:lnTo>
                        <a:pt x="142" y="248"/>
                      </a:lnTo>
                      <a:lnTo>
                        <a:pt x="143" y="245"/>
                      </a:lnTo>
                      <a:lnTo>
                        <a:pt x="145" y="242"/>
                      </a:lnTo>
                      <a:lnTo>
                        <a:pt x="146" y="239"/>
                      </a:lnTo>
                      <a:lnTo>
                        <a:pt x="148" y="236"/>
                      </a:lnTo>
                      <a:lnTo>
                        <a:pt x="149" y="233"/>
                      </a:lnTo>
                      <a:lnTo>
                        <a:pt x="151" y="229"/>
                      </a:lnTo>
                      <a:lnTo>
                        <a:pt x="152" y="226"/>
                      </a:lnTo>
                      <a:lnTo>
                        <a:pt x="154" y="222"/>
                      </a:lnTo>
                      <a:lnTo>
                        <a:pt x="155" y="219"/>
                      </a:lnTo>
                      <a:lnTo>
                        <a:pt x="157" y="215"/>
                      </a:lnTo>
                      <a:lnTo>
                        <a:pt x="158" y="211"/>
                      </a:lnTo>
                      <a:lnTo>
                        <a:pt x="160" y="207"/>
                      </a:lnTo>
                      <a:lnTo>
                        <a:pt x="161" y="202"/>
                      </a:lnTo>
                      <a:lnTo>
                        <a:pt x="163" y="198"/>
                      </a:lnTo>
                      <a:lnTo>
                        <a:pt x="164" y="193"/>
                      </a:lnTo>
                      <a:lnTo>
                        <a:pt x="166" y="188"/>
                      </a:lnTo>
                      <a:lnTo>
                        <a:pt x="167" y="183"/>
                      </a:lnTo>
                      <a:lnTo>
                        <a:pt x="169" y="178"/>
                      </a:lnTo>
                      <a:lnTo>
                        <a:pt x="170" y="172"/>
                      </a:lnTo>
                      <a:lnTo>
                        <a:pt x="172" y="166"/>
                      </a:lnTo>
                      <a:lnTo>
                        <a:pt x="173" y="160"/>
                      </a:lnTo>
                      <a:lnTo>
                        <a:pt x="175" y="153"/>
                      </a:lnTo>
                      <a:lnTo>
                        <a:pt x="176" y="146"/>
                      </a:lnTo>
                      <a:lnTo>
                        <a:pt x="178" y="139"/>
                      </a:lnTo>
                      <a:lnTo>
                        <a:pt x="179" y="130"/>
                      </a:lnTo>
                      <a:lnTo>
                        <a:pt x="181" y="122"/>
                      </a:lnTo>
                      <a:lnTo>
                        <a:pt x="182" y="112"/>
                      </a:lnTo>
                      <a:lnTo>
                        <a:pt x="184" y="102"/>
                      </a:lnTo>
                      <a:lnTo>
                        <a:pt x="186" y="91"/>
                      </a:lnTo>
                      <a:lnTo>
                        <a:pt x="187" y="80"/>
                      </a:lnTo>
                      <a:lnTo>
                        <a:pt x="189" y="67"/>
                      </a:lnTo>
                      <a:lnTo>
                        <a:pt x="189" y="60"/>
                      </a:lnTo>
                      <a:lnTo>
                        <a:pt x="190" y="53"/>
                      </a:lnTo>
                      <a:lnTo>
                        <a:pt x="191" y="45"/>
                      </a:lnTo>
                      <a:lnTo>
                        <a:pt x="192" y="37"/>
                      </a:lnTo>
                      <a:lnTo>
                        <a:pt x="192" y="29"/>
                      </a:lnTo>
                      <a:lnTo>
                        <a:pt x="193" y="20"/>
                      </a:lnTo>
                      <a:lnTo>
                        <a:pt x="194" y="10"/>
                      </a:lnTo>
                      <a:lnTo>
                        <a:pt x="194" y="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  <p:grpSp>
            <p:nvGrpSpPr>
              <p:cNvPr id="3094" name="Group 140"/>
              <p:cNvGrpSpPr>
                <a:grpSpLocks/>
              </p:cNvGrpSpPr>
              <p:nvPr/>
            </p:nvGrpSpPr>
            <p:grpSpPr bwMode="auto">
              <a:xfrm>
                <a:off x="5064126" y="1908175"/>
                <a:ext cx="963613" cy="3949700"/>
                <a:chOff x="5064126" y="1908175"/>
                <a:chExt cx="963613" cy="3949700"/>
              </a:xfrm>
            </p:grpSpPr>
            <p:sp>
              <p:nvSpPr>
                <p:cNvPr id="3101" name="Freeform 120"/>
                <p:cNvSpPr>
                  <a:spLocks/>
                </p:cNvSpPr>
                <p:nvPr/>
              </p:nvSpPr>
              <p:spPr bwMode="auto">
                <a:xfrm>
                  <a:off x="5064126" y="5588000"/>
                  <a:ext cx="19050" cy="269875"/>
                </a:xfrm>
                <a:custGeom>
                  <a:avLst/>
                  <a:gdLst>
                    <a:gd name="T0" fmla="*/ 2147483647 w 4"/>
                    <a:gd name="T1" fmla="*/ 0 h 43"/>
                    <a:gd name="T2" fmla="*/ 2147483647 w 4"/>
                    <a:gd name="T3" fmla="*/ 2147483647 h 43"/>
                    <a:gd name="T4" fmla="*/ 2147483647 w 4"/>
                    <a:gd name="T5" fmla="*/ 2147483647 h 43"/>
                    <a:gd name="T6" fmla="*/ 2147483647 w 4"/>
                    <a:gd name="T7" fmla="*/ 2147483647 h 43"/>
                    <a:gd name="T8" fmla="*/ 2147483647 w 4"/>
                    <a:gd name="T9" fmla="*/ 2147483647 h 43"/>
                    <a:gd name="T10" fmla="*/ 0 w 4"/>
                    <a:gd name="T11" fmla="*/ 2147483647 h 4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"/>
                    <a:gd name="T19" fmla="*/ 0 h 43"/>
                    <a:gd name="T20" fmla="*/ 4 w 4"/>
                    <a:gd name="T21" fmla="*/ 43 h 4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" h="43">
                      <a:moveTo>
                        <a:pt x="4" y="0"/>
                      </a:moveTo>
                      <a:lnTo>
                        <a:pt x="3" y="8"/>
                      </a:lnTo>
                      <a:lnTo>
                        <a:pt x="2" y="16"/>
                      </a:lnTo>
                      <a:lnTo>
                        <a:pt x="1" y="25"/>
                      </a:lnTo>
                      <a:lnTo>
                        <a:pt x="1" y="34"/>
                      </a:lnTo>
                      <a:lnTo>
                        <a:pt x="0" y="43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3102" name="Freeform 121"/>
                <p:cNvSpPr>
                  <a:spLocks/>
                </p:cNvSpPr>
                <p:nvPr/>
              </p:nvSpPr>
              <p:spPr bwMode="auto">
                <a:xfrm>
                  <a:off x="5083176" y="1908175"/>
                  <a:ext cx="944563" cy="3679825"/>
                </a:xfrm>
                <a:custGeom>
                  <a:avLst/>
                  <a:gdLst>
                    <a:gd name="T0" fmla="*/ 2147483647 w 196"/>
                    <a:gd name="T1" fmla="*/ 2147483647 h 586"/>
                    <a:gd name="T2" fmla="*/ 2147483647 w 196"/>
                    <a:gd name="T3" fmla="*/ 2147483647 h 586"/>
                    <a:gd name="T4" fmla="*/ 2147483647 w 196"/>
                    <a:gd name="T5" fmla="*/ 2147483647 h 586"/>
                    <a:gd name="T6" fmla="*/ 2147483647 w 196"/>
                    <a:gd name="T7" fmla="*/ 2147483647 h 586"/>
                    <a:gd name="T8" fmla="*/ 2147483647 w 196"/>
                    <a:gd name="T9" fmla="*/ 2147483647 h 586"/>
                    <a:gd name="T10" fmla="*/ 2147483647 w 196"/>
                    <a:gd name="T11" fmla="*/ 2147483647 h 586"/>
                    <a:gd name="T12" fmla="*/ 2147483647 w 196"/>
                    <a:gd name="T13" fmla="*/ 2147483647 h 586"/>
                    <a:gd name="T14" fmla="*/ 2147483647 w 196"/>
                    <a:gd name="T15" fmla="*/ 2147483647 h 586"/>
                    <a:gd name="T16" fmla="*/ 2147483647 w 196"/>
                    <a:gd name="T17" fmla="*/ 2147483647 h 586"/>
                    <a:gd name="T18" fmla="*/ 2147483647 w 196"/>
                    <a:gd name="T19" fmla="*/ 2147483647 h 586"/>
                    <a:gd name="T20" fmla="*/ 2147483647 w 196"/>
                    <a:gd name="T21" fmla="*/ 2147483647 h 586"/>
                    <a:gd name="T22" fmla="*/ 2147483647 w 196"/>
                    <a:gd name="T23" fmla="*/ 2147483647 h 586"/>
                    <a:gd name="T24" fmla="*/ 2147483647 w 196"/>
                    <a:gd name="T25" fmla="*/ 2147483647 h 586"/>
                    <a:gd name="T26" fmla="*/ 2147483647 w 196"/>
                    <a:gd name="T27" fmla="*/ 2147483647 h 586"/>
                    <a:gd name="T28" fmla="*/ 2147483647 w 196"/>
                    <a:gd name="T29" fmla="*/ 2147483647 h 586"/>
                    <a:gd name="T30" fmla="*/ 2147483647 w 196"/>
                    <a:gd name="T31" fmla="*/ 2147483647 h 586"/>
                    <a:gd name="T32" fmla="*/ 2147483647 w 196"/>
                    <a:gd name="T33" fmla="*/ 2147483647 h 586"/>
                    <a:gd name="T34" fmla="*/ 2147483647 w 196"/>
                    <a:gd name="T35" fmla="*/ 2147483647 h 586"/>
                    <a:gd name="T36" fmla="*/ 2147483647 w 196"/>
                    <a:gd name="T37" fmla="*/ 2147483647 h 586"/>
                    <a:gd name="T38" fmla="*/ 2147483647 w 196"/>
                    <a:gd name="T39" fmla="*/ 2147483647 h 586"/>
                    <a:gd name="T40" fmla="*/ 2147483647 w 196"/>
                    <a:gd name="T41" fmla="*/ 2147483647 h 586"/>
                    <a:gd name="T42" fmla="*/ 2147483647 w 196"/>
                    <a:gd name="T43" fmla="*/ 2147483647 h 586"/>
                    <a:gd name="T44" fmla="*/ 2147483647 w 196"/>
                    <a:gd name="T45" fmla="*/ 2147483647 h 586"/>
                    <a:gd name="T46" fmla="*/ 2147483647 w 196"/>
                    <a:gd name="T47" fmla="*/ 2147483647 h 586"/>
                    <a:gd name="T48" fmla="*/ 2147483647 w 196"/>
                    <a:gd name="T49" fmla="*/ 2147483647 h 586"/>
                    <a:gd name="T50" fmla="*/ 2147483647 w 196"/>
                    <a:gd name="T51" fmla="*/ 2147483647 h 586"/>
                    <a:gd name="T52" fmla="*/ 2147483647 w 196"/>
                    <a:gd name="T53" fmla="*/ 2147483647 h 586"/>
                    <a:gd name="T54" fmla="*/ 2147483647 w 196"/>
                    <a:gd name="T55" fmla="*/ 2147483647 h 586"/>
                    <a:gd name="T56" fmla="*/ 2147483647 w 196"/>
                    <a:gd name="T57" fmla="*/ 2147483647 h 586"/>
                    <a:gd name="T58" fmla="*/ 2147483647 w 196"/>
                    <a:gd name="T59" fmla="*/ 2147483647 h 586"/>
                    <a:gd name="T60" fmla="*/ 2147483647 w 196"/>
                    <a:gd name="T61" fmla="*/ 2147483647 h 586"/>
                    <a:gd name="T62" fmla="*/ 2147483647 w 196"/>
                    <a:gd name="T63" fmla="*/ 2147483647 h 586"/>
                    <a:gd name="T64" fmla="*/ 2147483647 w 196"/>
                    <a:gd name="T65" fmla="*/ 2147483647 h 586"/>
                    <a:gd name="T66" fmla="*/ 2147483647 w 196"/>
                    <a:gd name="T67" fmla="*/ 2147483647 h 586"/>
                    <a:gd name="T68" fmla="*/ 2147483647 w 196"/>
                    <a:gd name="T69" fmla="*/ 2147483647 h 586"/>
                    <a:gd name="T70" fmla="*/ 2147483647 w 196"/>
                    <a:gd name="T71" fmla="*/ 2147483647 h 586"/>
                    <a:gd name="T72" fmla="*/ 2147483647 w 196"/>
                    <a:gd name="T73" fmla="*/ 2147483647 h 586"/>
                    <a:gd name="T74" fmla="*/ 2147483647 w 196"/>
                    <a:gd name="T75" fmla="*/ 2147483647 h 586"/>
                    <a:gd name="T76" fmla="*/ 2147483647 w 196"/>
                    <a:gd name="T77" fmla="*/ 2147483647 h 586"/>
                    <a:gd name="T78" fmla="*/ 2147483647 w 196"/>
                    <a:gd name="T79" fmla="*/ 2147483647 h 586"/>
                    <a:gd name="T80" fmla="*/ 2147483647 w 196"/>
                    <a:gd name="T81" fmla="*/ 2147483647 h 586"/>
                    <a:gd name="T82" fmla="*/ 2147483647 w 196"/>
                    <a:gd name="T83" fmla="*/ 2147483647 h 586"/>
                    <a:gd name="T84" fmla="*/ 2147483647 w 196"/>
                    <a:gd name="T85" fmla="*/ 2147483647 h 586"/>
                    <a:gd name="T86" fmla="*/ 2147483647 w 196"/>
                    <a:gd name="T87" fmla="*/ 2147483647 h 586"/>
                    <a:gd name="T88" fmla="*/ 2147483647 w 196"/>
                    <a:gd name="T89" fmla="*/ 2147483647 h 586"/>
                    <a:gd name="T90" fmla="*/ 2147483647 w 196"/>
                    <a:gd name="T91" fmla="*/ 2147483647 h 586"/>
                    <a:gd name="T92" fmla="*/ 2147483647 w 196"/>
                    <a:gd name="T93" fmla="*/ 2147483647 h 586"/>
                    <a:gd name="T94" fmla="*/ 2147483647 w 196"/>
                    <a:gd name="T95" fmla="*/ 2147483647 h 586"/>
                    <a:gd name="T96" fmla="*/ 2147483647 w 196"/>
                    <a:gd name="T97" fmla="*/ 2147483647 h 586"/>
                    <a:gd name="T98" fmla="*/ 2147483647 w 196"/>
                    <a:gd name="T99" fmla="*/ 2147483647 h 586"/>
                    <a:gd name="T100" fmla="*/ 2147483647 w 196"/>
                    <a:gd name="T101" fmla="*/ 2147483647 h 58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196"/>
                    <a:gd name="T154" fmla="*/ 0 h 586"/>
                    <a:gd name="T155" fmla="*/ 196 w 196"/>
                    <a:gd name="T156" fmla="*/ 586 h 586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196" h="586">
                      <a:moveTo>
                        <a:pt x="0" y="586"/>
                      </a:moveTo>
                      <a:lnTo>
                        <a:pt x="1" y="576"/>
                      </a:lnTo>
                      <a:lnTo>
                        <a:pt x="2" y="567"/>
                      </a:lnTo>
                      <a:lnTo>
                        <a:pt x="3" y="558"/>
                      </a:lnTo>
                      <a:lnTo>
                        <a:pt x="4" y="550"/>
                      </a:lnTo>
                      <a:lnTo>
                        <a:pt x="5" y="543"/>
                      </a:lnTo>
                      <a:lnTo>
                        <a:pt x="6" y="535"/>
                      </a:lnTo>
                      <a:lnTo>
                        <a:pt x="7" y="528"/>
                      </a:lnTo>
                      <a:lnTo>
                        <a:pt x="7" y="522"/>
                      </a:lnTo>
                      <a:lnTo>
                        <a:pt x="8" y="516"/>
                      </a:lnTo>
                      <a:lnTo>
                        <a:pt x="9" y="510"/>
                      </a:lnTo>
                      <a:lnTo>
                        <a:pt x="10" y="504"/>
                      </a:lnTo>
                      <a:lnTo>
                        <a:pt x="11" y="498"/>
                      </a:lnTo>
                      <a:lnTo>
                        <a:pt x="12" y="493"/>
                      </a:lnTo>
                      <a:lnTo>
                        <a:pt x="13" y="488"/>
                      </a:lnTo>
                      <a:lnTo>
                        <a:pt x="14" y="484"/>
                      </a:lnTo>
                      <a:lnTo>
                        <a:pt x="15" y="479"/>
                      </a:lnTo>
                      <a:lnTo>
                        <a:pt x="16" y="475"/>
                      </a:lnTo>
                      <a:lnTo>
                        <a:pt x="17" y="470"/>
                      </a:lnTo>
                      <a:lnTo>
                        <a:pt x="18" y="466"/>
                      </a:lnTo>
                      <a:lnTo>
                        <a:pt x="19" y="462"/>
                      </a:lnTo>
                      <a:lnTo>
                        <a:pt x="20" y="458"/>
                      </a:lnTo>
                      <a:lnTo>
                        <a:pt x="21" y="455"/>
                      </a:lnTo>
                      <a:lnTo>
                        <a:pt x="22" y="451"/>
                      </a:lnTo>
                      <a:lnTo>
                        <a:pt x="23" y="448"/>
                      </a:lnTo>
                      <a:lnTo>
                        <a:pt x="24" y="445"/>
                      </a:lnTo>
                      <a:lnTo>
                        <a:pt x="25" y="441"/>
                      </a:lnTo>
                      <a:lnTo>
                        <a:pt x="26" y="438"/>
                      </a:lnTo>
                      <a:lnTo>
                        <a:pt x="27" y="435"/>
                      </a:lnTo>
                      <a:lnTo>
                        <a:pt x="28" y="432"/>
                      </a:lnTo>
                      <a:lnTo>
                        <a:pt x="29" y="429"/>
                      </a:lnTo>
                      <a:lnTo>
                        <a:pt x="30" y="427"/>
                      </a:lnTo>
                      <a:lnTo>
                        <a:pt x="31" y="424"/>
                      </a:lnTo>
                      <a:lnTo>
                        <a:pt x="32" y="421"/>
                      </a:lnTo>
                      <a:lnTo>
                        <a:pt x="33" y="419"/>
                      </a:lnTo>
                      <a:lnTo>
                        <a:pt x="34" y="416"/>
                      </a:lnTo>
                      <a:lnTo>
                        <a:pt x="35" y="414"/>
                      </a:lnTo>
                      <a:lnTo>
                        <a:pt x="36" y="411"/>
                      </a:lnTo>
                      <a:lnTo>
                        <a:pt x="37" y="409"/>
                      </a:lnTo>
                      <a:lnTo>
                        <a:pt x="38" y="407"/>
                      </a:lnTo>
                      <a:lnTo>
                        <a:pt x="39" y="404"/>
                      </a:lnTo>
                      <a:lnTo>
                        <a:pt x="40" y="402"/>
                      </a:lnTo>
                      <a:lnTo>
                        <a:pt x="41" y="400"/>
                      </a:lnTo>
                      <a:lnTo>
                        <a:pt x="42" y="398"/>
                      </a:lnTo>
                      <a:lnTo>
                        <a:pt x="43" y="396"/>
                      </a:lnTo>
                      <a:lnTo>
                        <a:pt x="44" y="394"/>
                      </a:lnTo>
                      <a:lnTo>
                        <a:pt x="45" y="392"/>
                      </a:lnTo>
                      <a:lnTo>
                        <a:pt x="46" y="390"/>
                      </a:lnTo>
                      <a:lnTo>
                        <a:pt x="47" y="388"/>
                      </a:lnTo>
                      <a:lnTo>
                        <a:pt x="48" y="386"/>
                      </a:lnTo>
                      <a:lnTo>
                        <a:pt x="49" y="384"/>
                      </a:lnTo>
                      <a:lnTo>
                        <a:pt x="50" y="382"/>
                      </a:lnTo>
                      <a:lnTo>
                        <a:pt x="51" y="381"/>
                      </a:lnTo>
                      <a:lnTo>
                        <a:pt x="52" y="379"/>
                      </a:lnTo>
                      <a:lnTo>
                        <a:pt x="53" y="377"/>
                      </a:lnTo>
                      <a:lnTo>
                        <a:pt x="55" y="374"/>
                      </a:lnTo>
                      <a:lnTo>
                        <a:pt x="56" y="372"/>
                      </a:lnTo>
                      <a:lnTo>
                        <a:pt x="58" y="370"/>
                      </a:lnTo>
                      <a:lnTo>
                        <a:pt x="59" y="367"/>
                      </a:lnTo>
                      <a:lnTo>
                        <a:pt x="61" y="365"/>
                      </a:lnTo>
                      <a:lnTo>
                        <a:pt x="62" y="362"/>
                      </a:lnTo>
                      <a:lnTo>
                        <a:pt x="64" y="360"/>
                      </a:lnTo>
                      <a:lnTo>
                        <a:pt x="65" y="358"/>
                      </a:lnTo>
                      <a:lnTo>
                        <a:pt x="67" y="356"/>
                      </a:lnTo>
                      <a:lnTo>
                        <a:pt x="68" y="353"/>
                      </a:lnTo>
                      <a:lnTo>
                        <a:pt x="70" y="351"/>
                      </a:lnTo>
                      <a:lnTo>
                        <a:pt x="71" y="349"/>
                      </a:lnTo>
                      <a:lnTo>
                        <a:pt x="73" y="347"/>
                      </a:lnTo>
                      <a:lnTo>
                        <a:pt x="74" y="345"/>
                      </a:lnTo>
                      <a:lnTo>
                        <a:pt x="76" y="343"/>
                      </a:lnTo>
                      <a:lnTo>
                        <a:pt x="77" y="341"/>
                      </a:lnTo>
                      <a:lnTo>
                        <a:pt x="79" y="339"/>
                      </a:lnTo>
                      <a:lnTo>
                        <a:pt x="80" y="337"/>
                      </a:lnTo>
                      <a:lnTo>
                        <a:pt x="82" y="335"/>
                      </a:lnTo>
                      <a:lnTo>
                        <a:pt x="83" y="333"/>
                      </a:lnTo>
                      <a:lnTo>
                        <a:pt x="85" y="331"/>
                      </a:lnTo>
                      <a:lnTo>
                        <a:pt x="86" y="329"/>
                      </a:lnTo>
                      <a:lnTo>
                        <a:pt x="88" y="327"/>
                      </a:lnTo>
                      <a:lnTo>
                        <a:pt x="89" y="325"/>
                      </a:lnTo>
                      <a:lnTo>
                        <a:pt x="91" y="323"/>
                      </a:lnTo>
                      <a:lnTo>
                        <a:pt x="92" y="321"/>
                      </a:lnTo>
                      <a:lnTo>
                        <a:pt x="94" y="319"/>
                      </a:lnTo>
                      <a:lnTo>
                        <a:pt x="95" y="317"/>
                      </a:lnTo>
                      <a:lnTo>
                        <a:pt x="97" y="315"/>
                      </a:lnTo>
                      <a:lnTo>
                        <a:pt x="98" y="313"/>
                      </a:lnTo>
                      <a:lnTo>
                        <a:pt x="100" y="311"/>
                      </a:lnTo>
                      <a:lnTo>
                        <a:pt x="101" y="310"/>
                      </a:lnTo>
                      <a:lnTo>
                        <a:pt x="103" y="308"/>
                      </a:lnTo>
                      <a:lnTo>
                        <a:pt x="104" y="306"/>
                      </a:lnTo>
                      <a:lnTo>
                        <a:pt x="106" y="304"/>
                      </a:lnTo>
                      <a:lnTo>
                        <a:pt x="107" y="302"/>
                      </a:lnTo>
                      <a:lnTo>
                        <a:pt x="109" y="300"/>
                      </a:lnTo>
                      <a:lnTo>
                        <a:pt x="110" y="298"/>
                      </a:lnTo>
                      <a:lnTo>
                        <a:pt x="112" y="296"/>
                      </a:lnTo>
                      <a:lnTo>
                        <a:pt x="113" y="294"/>
                      </a:lnTo>
                      <a:lnTo>
                        <a:pt x="115" y="292"/>
                      </a:lnTo>
                      <a:lnTo>
                        <a:pt x="116" y="290"/>
                      </a:lnTo>
                      <a:lnTo>
                        <a:pt x="118" y="288"/>
                      </a:lnTo>
                      <a:lnTo>
                        <a:pt x="119" y="285"/>
                      </a:lnTo>
                      <a:lnTo>
                        <a:pt x="121" y="283"/>
                      </a:lnTo>
                      <a:lnTo>
                        <a:pt x="122" y="281"/>
                      </a:lnTo>
                      <a:lnTo>
                        <a:pt x="124" y="279"/>
                      </a:lnTo>
                      <a:lnTo>
                        <a:pt x="125" y="277"/>
                      </a:lnTo>
                      <a:lnTo>
                        <a:pt x="127" y="275"/>
                      </a:lnTo>
                      <a:lnTo>
                        <a:pt x="128" y="272"/>
                      </a:lnTo>
                      <a:lnTo>
                        <a:pt x="130" y="270"/>
                      </a:lnTo>
                      <a:lnTo>
                        <a:pt x="131" y="268"/>
                      </a:lnTo>
                      <a:lnTo>
                        <a:pt x="133" y="265"/>
                      </a:lnTo>
                      <a:lnTo>
                        <a:pt x="134" y="263"/>
                      </a:lnTo>
                      <a:lnTo>
                        <a:pt x="136" y="260"/>
                      </a:lnTo>
                      <a:lnTo>
                        <a:pt x="138" y="258"/>
                      </a:lnTo>
                      <a:lnTo>
                        <a:pt x="139" y="255"/>
                      </a:lnTo>
                      <a:lnTo>
                        <a:pt x="141" y="252"/>
                      </a:lnTo>
                      <a:lnTo>
                        <a:pt x="142" y="250"/>
                      </a:lnTo>
                      <a:lnTo>
                        <a:pt x="144" y="247"/>
                      </a:lnTo>
                      <a:lnTo>
                        <a:pt x="145" y="244"/>
                      </a:lnTo>
                      <a:lnTo>
                        <a:pt x="147" y="241"/>
                      </a:lnTo>
                      <a:lnTo>
                        <a:pt x="148" y="238"/>
                      </a:lnTo>
                      <a:lnTo>
                        <a:pt x="150" y="235"/>
                      </a:lnTo>
                      <a:lnTo>
                        <a:pt x="151" y="232"/>
                      </a:lnTo>
                      <a:lnTo>
                        <a:pt x="153" y="228"/>
                      </a:lnTo>
                      <a:lnTo>
                        <a:pt x="154" y="225"/>
                      </a:lnTo>
                      <a:lnTo>
                        <a:pt x="156" y="221"/>
                      </a:lnTo>
                      <a:lnTo>
                        <a:pt x="157" y="218"/>
                      </a:lnTo>
                      <a:lnTo>
                        <a:pt x="159" y="214"/>
                      </a:lnTo>
                      <a:lnTo>
                        <a:pt x="160" y="210"/>
                      </a:lnTo>
                      <a:lnTo>
                        <a:pt x="162" y="206"/>
                      </a:lnTo>
                      <a:lnTo>
                        <a:pt x="163" y="202"/>
                      </a:lnTo>
                      <a:lnTo>
                        <a:pt x="165" y="197"/>
                      </a:lnTo>
                      <a:lnTo>
                        <a:pt x="166" y="192"/>
                      </a:lnTo>
                      <a:lnTo>
                        <a:pt x="168" y="188"/>
                      </a:lnTo>
                      <a:lnTo>
                        <a:pt x="169" y="182"/>
                      </a:lnTo>
                      <a:lnTo>
                        <a:pt x="171" y="177"/>
                      </a:lnTo>
                      <a:lnTo>
                        <a:pt x="172" y="171"/>
                      </a:lnTo>
                      <a:lnTo>
                        <a:pt x="174" y="165"/>
                      </a:lnTo>
                      <a:lnTo>
                        <a:pt x="175" y="159"/>
                      </a:lnTo>
                      <a:lnTo>
                        <a:pt x="177" y="152"/>
                      </a:lnTo>
                      <a:lnTo>
                        <a:pt x="178" y="145"/>
                      </a:lnTo>
                      <a:lnTo>
                        <a:pt x="180" y="138"/>
                      </a:lnTo>
                      <a:lnTo>
                        <a:pt x="181" y="130"/>
                      </a:lnTo>
                      <a:lnTo>
                        <a:pt x="183" y="121"/>
                      </a:lnTo>
                      <a:lnTo>
                        <a:pt x="184" y="112"/>
                      </a:lnTo>
                      <a:lnTo>
                        <a:pt x="186" y="102"/>
                      </a:lnTo>
                      <a:lnTo>
                        <a:pt x="187" y="91"/>
                      </a:lnTo>
                      <a:lnTo>
                        <a:pt x="189" y="79"/>
                      </a:lnTo>
                      <a:lnTo>
                        <a:pt x="190" y="66"/>
                      </a:lnTo>
                      <a:lnTo>
                        <a:pt x="191" y="59"/>
                      </a:lnTo>
                      <a:lnTo>
                        <a:pt x="192" y="52"/>
                      </a:lnTo>
                      <a:lnTo>
                        <a:pt x="192" y="44"/>
                      </a:lnTo>
                      <a:lnTo>
                        <a:pt x="193" y="36"/>
                      </a:lnTo>
                      <a:lnTo>
                        <a:pt x="194" y="28"/>
                      </a:lnTo>
                      <a:lnTo>
                        <a:pt x="195" y="19"/>
                      </a:lnTo>
                      <a:lnTo>
                        <a:pt x="195" y="10"/>
                      </a:lnTo>
                      <a:lnTo>
                        <a:pt x="196" y="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  <p:grpSp>
            <p:nvGrpSpPr>
              <p:cNvPr id="3095" name="Group 143"/>
              <p:cNvGrpSpPr>
                <a:grpSpLocks/>
              </p:cNvGrpSpPr>
              <p:nvPr/>
            </p:nvGrpSpPr>
            <p:grpSpPr bwMode="auto">
              <a:xfrm>
                <a:off x="6267451" y="1914525"/>
                <a:ext cx="962025" cy="3943350"/>
                <a:chOff x="6267451" y="1914525"/>
                <a:chExt cx="962025" cy="3943350"/>
              </a:xfrm>
            </p:grpSpPr>
            <p:sp>
              <p:nvSpPr>
                <p:cNvPr id="3099" name="Freeform 122"/>
                <p:cNvSpPr>
                  <a:spLocks/>
                </p:cNvSpPr>
                <p:nvPr/>
              </p:nvSpPr>
              <p:spPr bwMode="auto">
                <a:xfrm>
                  <a:off x="6267451" y="5594350"/>
                  <a:ext cx="19050" cy="263525"/>
                </a:xfrm>
                <a:custGeom>
                  <a:avLst/>
                  <a:gdLst>
                    <a:gd name="T0" fmla="*/ 2147483647 w 4"/>
                    <a:gd name="T1" fmla="*/ 0 h 42"/>
                    <a:gd name="T2" fmla="*/ 2147483647 w 4"/>
                    <a:gd name="T3" fmla="*/ 2147483647 h 42"/>
                    <a:gd name="T4" fmla="*/ 2147483647 w 4"/>
                    <a:gd name="T5" fmla="*/ 2147483647 h 42"/>
                    <a:gd name="T6" fmla="*/ 2147483647 w 4"/>
                    <a:gd name="T7" fmla="*/ 2147483647 h 42"/>
                    <a:gd name="T8" fmla="*/ 2147483647 w 4"/>
                    <a:gd name="T9" fmla="*/ 2147483647 h 42"/>
                    <a:gd name="T10" fmla="*/ 0 w 4"/>
                    <a:gd name="T11" fmla="*/ 2147483647 h 4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"/>
                    <a:gd name="T19" fmla="*/ 0 h 42"/>
                    <a:gd name="T20" fmla="*/ 4 w 4"/>
                    <a:gd name="T21" fmla="*/ 42 h 4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" h="42">
                      <a:moveTo>
                        <a:pt x="4" y="0"/>
                      </a:moveTo>
                      <a:lnTo>
                        <a:pt x="3" y="7"/>
                      </a:lnTo>
                      <a:lnTo>
                        <a:pt x="3" y="16"/>
                      </a:lnTo>
                      <a:lnTo>
                        <a:pt x="2" y="24"/>
                      </a:lnTo>
                      <a:lnTo>
                        <a:pt x="1" y="33"/>
                      </a:lnTo>
                      <a:lnTo>
                        <a:pt x="0" y="42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3100" name="Freeform 123"/>
                <p:cNvSpPr>
                  <a:spLocks/>
                </p:cNvSpPr>
                <p:nvPr/>
              </p:nvSpPr>
              <p:spPr bwMode="auto">
                <a:xfrm>
                  <a:off x="6286501" y="1914525"/>
                  <a:ext cx="942975" cy="3679825"/>
                </a:xfrm>
                <a:custGeom>
                  <a:avLst/>
                  <a:gdLst>
                    <a:gd name="T0" fmla="*/ 2147483647 w 196"/>
                    <a:gd name="T1" fmla="*/ 2147483647 h 586"/>
                    <a:gd name="T2" fmla="*/ 2147483647 w 196"/>
                    <a:gd name="T3" fmla="*/ 2147483647 h 586"/>
                    <a:gd name="T4" fmla="*/ 2147483647 w 196"/>
                    <a:gd name="T5" fmla="*/ 2147483647 h 586"/>
                    <a:gd name="T6" fmla="*/ 2147483647 w 196"/>
                    <a:gd name="T7" fmla="*/ 2147483647 h 586"/>
                    <a:gd name="T8" fmla="*/ 2147483647 w 196"/>
                    <a:gd name="T9" fmla="*/ 2147483647 h 586"/>
                    <a:gd name="T10" fmla="*/ 2147483647 w 196"/>
                    <a:gd name="T11" fmla="*/ 2147483647 h 586"/>
                    <a:gd name="T12" fmla="*/ 2147483647 w 196"/>
                    <a:gd name="T13" fmla="*/ 2147483647 h 586"/>
                    <a:gd name="T14" fmla="*/ 2147483647 w 196"/>
                    <a:gd name="T15" fmla="*/ 2147483647 h 586"/>
                    <a:gd name="T16" fmla="*/ 2147483647 w 196"/>
                    <a:gd name="T17" fmla="*/ 2147483647 h 586"/>
                    <a:gd name="T18" fmla="*/ 2147483647 w 196"/>
                    <a:gd name="T19" fmla="*/ 2147483647 h 586"/>
                    <a:gd name="T20" fmla="*/ 2147483647 w 196"/>
                    <a:gd name="T21" fmla="*/ 2147483647 h 586"/>
                    <a:gd name="T22" fmla="*/ 2147483647 w 196"/>
                    <a:gd name="T23" fmla="*/ 2147483647 h 586"/>
                    <a:gd name="T24" fmla="*/ 2147483647 w 196"/>
                    <a:gd name="T25" fmla="*/ 2147483647 h 586"/>
                    <a:gd name="T26" fmla="*/ 2147483647 w 196"/>
                    <a:gd name="T27" fmla="*/ 2147483647 h 586"/>
                    <a:gd name="T28" fmla="*/ 2147483647 w 196"/>
                    <a:gd name="T29" fmla="*/ 2147483647 h 586"/>
                    <a:gd name="T30" fmla="*/ 2147483647 w 196"/>
                    <a:gd name="T31" fmla="*/ 2147483647 h 586"/>
                    <a:gd name="T32" fmla="*/ 2147483647 w 196"/>
                    <a:gd name="T33" fmla="*/ 2147483647 h 586"/>
                    <a:gd name="T34" fmla="*/ 2147483647 w 196"/>
                    <a:gd name="T35" fmla="*/ 2147483647 h 586"/>
                    <a:gd name="T36" fmla="*/ 2147483647 w 196"/>
                    <a:gd name="T37" fmla="*/ 2147483647 h 586"/>
                    <a:gd name="T38" fmla="*/ 2147483647 w 196"/>
                    <a:gd name="T39" fmla="*/ 2147483647 h 586"/>
                    <a:gd name="T40" fmla="*/ 2147483647 w 196"/>
                    <a:gd name="T41" fmla="*/ 2147483647 h 586"/>
                    <a:gd name="T42" fmla="*/ 2147483647 w 196"/>
                    <a:gd name="T43" fmla="*/ 2147483647 h 586"/>
                    <a:gd name="T44" fmla="*/ 2147483647 w 196"/>
                    <a:gd name="T45" fmla="*/ 2147483647 h 586"/>
                    <a:gd name="T46" fmla="*/ 2147483647 w 196"/>
                    <a:gd name="T47" fmla="*/ 2147483647 h 586"/>
                    <a:gd name="T48" fmla="*/ 2147483647 w 196"/>
                    <a:gd name="T49" fmla="*/ 2147483647 h 586"/>
                    <a:gd name="T50" fmla="*/ 2147483647 w 196"/>
                    <a:gd name="T51" fmla="*/ 2147483647 h 586"/>
                    <a:gd name="T52" fmla="*/ 2147483647 w 196"/>
                    <a:gd name="T53" fmla="*/ 2147483647 h 586"/>
                    <a:gd name="T54" fmla="*/ 2147483647 w 196"/>
                    <a:gd name="T55" fmla="*/ 2147483647 h 586"/>
                    <a:gd name="T56" fmla="*/ 2147483647 w 196"/>
                    <a:gd name="T57" fmla="*/ 2147483647 h 586"/>
                    <a:gd name="T58" fmla="*/ 2147483647 w 196"/>
                    <a:gd name="T59" fmla="*/ 2147483647 h 586"/>
                    <a:gd name="T60" fmla="*/ 2147483647 w 196"/>
                    <a:gd name="T61" fmla="*/ 2147483647 h 586"/>
                    <a:gd name="T62" fmla="*/ 2147483647 w 196"/>
                    <a:gd name="T63" fmla="*/ 2147483647 h 586"/>
                    <a:gd name="T64" fmla="*/ 2147483647 w 196"/>
                    <a:gd name="T65" fmla="*/ 2147483647 h 586"/>
                    <a:gd name="T66" fmla="*/ 2147483647 w 196"/>
                    <a:gd name="T67" fmla="*/ 2147483647 h 586"/>
                    <a:gd name="T68" fmla="*/ 2147483647 w 196"/>
                    <a:gd name="T69" fmla="*/ 2147483647 h 586"/>
                    <a:gd name="T70" fmla="*/ 2147483647 w 196"/>
                    <a:gd name="T71" fmla="*/ 2147483647 h 586"/>
                    <a:gd name="T72" fmla="*/ 2147483647 w 196"/>
                    <a:gd name="T73" fmla="*/ 2147483647 h 586"/>
                    <a:gd name="T74" fmla="*/ 2147483647 w 196"/>
                    <a:gd name="T75" fmla="*/ 2147483647 h 586"/>
                    <a:gd name="T76" fmla="*/ 2147483647 w 196"/>
                    <a:gd name="T77" fmla="*/ 2147483647 h 586"/>
                    <a:gd name="T78" fmla="*/ 2147483647 w 196"/>
                    <a:gd name="T79" fmla="*/ 2147483647 h 586"/>
                    <a:gd name="T80" fmla="*/ 2147483647 w 196"/>
                    <a:gd name="T81" fmla="*/ 2147483647 h 586"/>
                    <a:gd name="T82" fmla="*/ 2147483647 w 196"/>
                    <a:gd name="T83" fmla="*/ 2147483647 h 586"/>
                    <a:gd name="T84" fmla="*/ 2147483647 w 196"/>
                    <a:gd name="T85" fmla="*/ 2147483647 h 586"/>
                    <a:gd name="T86" fmla="*/ 2147483647 w 196"/>
                    <a:gd name="T87" fmla="*/ 2147483647 h 586"/>
                    <a:gd name="T88" fmla="*/ 2147483647 w 196"/>
                    <a:gd name="T89" fmla="*/ 2147483647 h 586"/>
                    <a:gd name="T90" fmla="*/ 2147483647 w 196"/>
                    <a:gd name="T91" fmla="*/ 2147483647 h 586"/>
                    <a:gd name="T92" fmla="*/ 2147483647 w 196"/>
                    <a:gd name="T93" fmla="*/ 2147483647 h 586"/>
                    <a:gd name="T94" fmla="*/ 2147483647 w 196"/>
                    <a:gd name="T95" fmla="*/ 2147483647 h 586"/>
                    <a:gd name="T96" fmla="*/ 2147483647 w 196"/>
                    <a:gd name="T97" fmla="*/ 2147483647 h 586"/>
                    <a:gd name="T98" fmla="*/ 2147483647 w 196"/>
                    <a:gd name="T99" fmla="*/ 2147483647 h 586"/>
                    <a:gd name="T100" fmla="*/ 2147483647 w 196"/>
                    <a:gd name="T101" fmla="*/ 2147483647 h 58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196"/>
                    <a:gd name="T154" fmla="*/ 0 h 586"/>
                    <a:gd name="T155" fmla="*/ 196 w 196"/>
                    <a:gd name="T156" fmla="*/ 586 h 586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196" h="586">
                      <a:moveTo>
                        <a:pt x="0" y="586"/>
                      </a:moveTo>
                      <a:lnTo>
                        <a:pt x="1" y="576"/>
                      </a:lnTo>
                      <a:lnTo>
                        <a:pt x="2" y="567"/>
                      </a:lnTo>
                      <a:lnTo>
                        <a:pt x="3" y="558"/>
                      </a:lnTo>
                      <a:lnTo>
                        <a:pt x="4" y="550"/>
                      </a:lnTo>
                      <a:lnTo>
                        <a:pt x="5" y="542"/>
                      </a:lnTo>
                      <a:lnTo>
                        <a:pt x="6" y="535"/>
                      </a:lnTo>
                      <a:lnTo>
                        <a:pt x="7" y="528"/>
                      </a:lnTo>
                      <a:lnTo>
                        <a:pt x="8" y="521"/>
                      </a:lnTo>
                      <a:lnTo>
                        <a:pt x="9" y="515"/>
                      </a:lnTo>
                      <a:lnTo>
                        <a:pt x="10" y="509"/>
                      </a:lnTo>
                      <a:lnTo>
                        <a:pt x="11" y="503"/>
                      </a:lnTo>
                      <a:lnTo>
                        <a:pt x="12" y="498"/>
                      </a:lnTo>
                      <a:lnTo>
                        <a:pt x="13" y="492"/>
                      </a:lnTo>
                      <a:lnTo>
                        <a:pt x="14" y="487"/>
                      </a:lnTo>
                      <a:lnTo>
                        <a:pt x="15" y="483"/>
                      </a:lnTo>
                      <a:lnTo>
                        <a:pt x="16" y="478"/>
                      </a:lnTo>
                      <a:lnTo>
                        <a:pt x="17" y="474"/>
                      </a:lnTo>
                      <a:lnTo>
                        <a:pt x="18" y="469"/>
                      </a:lnTo>
                      <a:lnTo>
                        <a:pt x="19" y="465"/>
                      </a:lnTo>
                      <a:lnTo>
                        <a:pt x="20" y="461"/>
                      </a:lnTo>
                      <a:lnTo>
                        <a:pt x="21" y="458"/>
                      </a:lnTo>
                      <a:lnTo>
                        <a:pt x="22" y="454"/>
                      </a:lnTo>
                      <a:lnTo>
                        <a:pt x="23" y="450"/>
                      </a:lnTo>
                      <a:lnTo>
                        <a:pt x="24" y="447"/>
                      </a:lnTo>
                      <a:lnTo>
                        <a:pt x="25" y="444"/>
                      </a:lnTo>
                      <a:lnTo>
                        <a:pt x="26" y="440"/>
                      </a:lnTo>
                      <a:lnTo>
                        <a:pt x="27" y="437"/>
                      </a:lnTo>
                      <a:lnTo>
                        <a:pt x="28" y="434"/>
                      </a:lnTo>
                      <a:lnTo>
                        <a:pt x="29" y="431"/>
                      </a:lnTo>
                      <a:lnTo>
                        <a:pt x="30" y="428"/>
                      </a:lnTo>
                      <a:lnTo>
                        <a:pt x="31" y="426"/>
                      </a:lnTo>
                      <a:lnTo>
                        <a:pt x="32" y="423"/>
                      </a:lnTo>
                      <a:lnTo>
                        <a:pt x="33" y="420"/>
                      </a:lnTo>
                      <a:lnTo>
                        <a:pt x="34" y="418"/>
                      </a:lnTo>
                      <a:lnTo>
                        <a:pt x="35" y="415"/>
                      </a:lnTo>
                      <a:lnTo>
                        <a:pt x="36" y="413"/>
                      </a:lnTo>
                      <a:lnTo>
                        <a:pt x="37" y="410"/>
                      </a:lnTo>
                      <a:lnTo>
                        <a:pt x="38" y="408"/>
                      </a:lnTo>
                      <a:lnTo>
                        <a:pt x="39" y="406"/>
                      </a:lnTo>
                      <a:lnTo>
                        <a:pt x="40" y="403"/>
                      </a:lnTo>
                      <a:lnTo>
                        <a:pt x="41" y="401"/>
                      </a:lnTo>
                      <a:lnTo>
                        <a:pt x="42" y="399"/>
                      </a:lnTo>
                      <a:lnTo>
                        <a:pt x="43" y="397"/>
                      </a:lnTo>
                      <a:lnTo>
                        <a:pt x="44" y="395"/>
                      </a:lnTo>
                      <a:lnTo>
                        <a:pt x="45" y="393"/>
                      </a:lnTo>
                      <a:lnTo>
                        <a:pt x="46" y="391"/>
                      </a:lnTo>
                      <a:lnTo>
                        <a:pt x="47" y="389"/>
                      </a:lnTo>
                      <a:lnTo>
                        <a:pt x="48" y="387"/>
                      </a:lnTo>
                      <a:lnTo>
                        <a:pt x="49" y="385"/>
                      </a:lnTo>
                      <a:lnTo>
                        <a:pt x="50" y="383"/>
                      </a:lnTo>
                      <a:lnTo>
                        <a:pt x="51" y="381"/>
                      </a:lnTo>
                      <a:lnTo>
                        <a:pt x="52" y="380"/>
                      </a:lnTo>
                      <a:lnTo>
                        <a:pt x="53" y="378"/>
                      </a:lnTo>
                      <a:lnTo>
                        <a:pt x="54" y="376"/>
                      </a:lnTo>
                      <a:lnTo>
                        <a:pt x="55" y="374"/>
                      </a:lnTo>
                      <a:lnTo>
                        <a:pt x="57" y="371"/>
                      </a:lnTo>
                      <a:lnTo>
                        <a:pt x="58" y="369"/>
                      </a:lnTo>
                      <a:lnTo>
                        <a:pt x="60" y="366"/>
                      </a:lnTo>
                      <a:lnTo>
                        <a:pt x="61" y="364"/>
                      </a:lnTo>
                      <a:lnTo>
                        <a:pt x="63" y="361"/>
                      </a:lnTo>
                      <a:lnTo>
                        <a:pt x="64" y="359"/>
                      </a:lnTo>
                      <a:lnTo>
                        <a:pt x="66" y="357"/>
                      </a:lnTo>
                      <a:lnTo>
                        <a:pt x="67" y="355"/>
                      </a:lnTo>
                      <a:lnTo>
                        <a:pt x="69" y="353"/>
                      </a:lnTo>
                      <a:lnTo>
                        <a:pt x="70" y="350"/>
                      </a:lnTo>
                      <a:lnTo>
                        <a:pt x="72" y="348"/>
                      </a:lnTo>
                      <a:lnTo>
                        <a:pt x="73" y="346"/>
                      </a:lnTo>
                      <a:lnTo>
                        <a:pt x="75" y="344"/>
                      </a:lnTo>
                      <a:lnTo>
                        <a:pt x="76" y="342"/>
                      </a:lnTo>
                      <a:lnTo>
                        <a:pt x="78" y="340"/>
                      </a:lnTo>
                      <a:lnTo>
                        <a:pt x="79" y="338"/>
                      </a:lnTo>
                      <a:lnTo>
                        <a:pt x="81" y="336"/>
                      </a:lnTo>
                      <a:lnTo>
                        <a:pt x="82" y="334"/>
                      </a:lnTo>
                      <a:lnTo>
                        <a:pt x="84" y="332"/>
                      </a:lnTo>
                      <a:lnTo>
                        <a:pt x="85" y="330"/>
                      </a:lnTo>
                      <a:lnTo>
                        <a:pt x="87" y="328"/>
                      </a:lnTo>
                      <a:lnTo>
                        <a:pt x="88" y="326"/>
                      </a:lnTo>
                      <a:lnTo>
                        <a:pt x="90" y="324"/>
                      </a:lnTo>
                      <a:lnTo>
                        <a:pt x="91" y="322"/>
                      </a:lnTo>
                      <a:lnTo>
                        <a:pt x="93" y="320"/>
                      </a:lnTo>
                      <a:lnTo>
                        <a:pt x="94" y="318"/>
                      </a:lnTo>
                      <a:lnTo>
                        <a:pt x="96" y="316"/>
                      </a:lnTo>
                      <a:lnTo>
                        <a:pt x="97" y="314"/>
                      </a:lnTo>
                      <a:lnTo>
                        <a:pt x="99" y="312"/>
                      </a:lnTo>
                      <a:lnTo>
                        <a:pt x="100" y="311"/>
                      </a:lnTo>
                      <a:lnTo>
                        <a:pt x="102" y="309"/>
                      </a:lnTo>
                      <a:lnTo>
                        <a:pt x="103" y="307"/>
                      </a:lnTo>
                      <a:lnTo>
                        <a:pt x="105" y="305"/>
                      </a:lnTo>
                      <a:lnTo>
                        <a:pt x="106" y="303"/>
                      </a:lnTo>
                      <a:lnTo>
                        <a:pt x="108" y="301"/>
                      </a:lnTo>
                      <a:lnTo>
                        <a:pt x="109" y="299"/>
                      </a:lnTo>
                      <a:lnTo>
                        <a:pt x="111" y="297"/>
                      </a:lnTo>
                      <a:lnTo>
                        <a:pt x="112" y="295"/>
                      </a:lnTo>
                      <a:lnTo>
                        <a:pt x="114" y="293"/>
                      </a:lnTo>
                      <a:lnTo>
                        <a:pt x="115" y="291"/>
                      </a:lnTo>
                      <a:lnTo>
                        <a:pt x="117" y="289"/>
                      </a:lnTo>
                      <a:lnTo>
                        <a:pt x="118" y="287"/>
                      </a:lnTo>
                      <a:lnTo>
                        <a:pt x="120" y="284"/>
                      </a:lnTo>
                      <a:lnTo>
                        <a:pt x="121" y="282"/>
                      </a:lnTo>
                      <a:lnTo>
                        <a:pt x="123" y="280"/>
                      </a:lnTo>
                      <a:lnTo>
                        <a:pt x="124" y="278"/>
                      </a:lnTo>
                      <a:lnTo>
                        <a:pt x="126" y="276"/>
                      </a:lnTo>
                      <a:lnTo>
                        <a:pt x="127" y="274"/>
                      </a:lnTo>
                      <a:lnTo>
                        <a:pt x="129" y="271"/>
                      </a:lnTo>
                      <a:lnTo>
                        <a:pt x="130" y="269"/>
                      </a:lnTo>
                      <a:lnTo>
                        <a:pt x="132" y="267"/>
                      </a:lnTo>
                      <a:lnTo>
                        <a:pt x="133" y="264"/>
                      </a:lnTo>
                      <a:lnTo>
                        <a:pt x="135" y="262"/>
                      </a:lnTo>
                      <a:lnTo>
                        <a:pt x="136" y="259"/>
                      </a:lnTo>
                      <a:lnTo>
                        <a:pt x="138" y="257"/>
                      </a:lnTo>
                      <a:lnTo>
                        <a:pt x="139" y="254"/>
                      </a:lnTo>
                      <a:lnTo>
                        <a:pt x="141" y="251"/>
                      </a:lnTo>
                      <a:lnTo>
                        <a:pt x="142" y="249"/>
                      </a:lnTo>
                      <a:lnTo>
                        <a:pt x="144" y="246"/>
                      </a:lnTo>
                      <a:lnTo>
                        <a:pt x="145" y="243"/>
                      </a:lnTo>
                      <a:lnTo>
                        <a:pt x="147" y="240"/>
                      </a:lnTo>
                      <a:lnTo>
                        <a:pt x="148" y="237"/>
                      </a:lnTo>
                      <a:lnTo>
                        <a:pt x="150" y="234"/>
                      </a:lnTo>
                      <a:lnTo>
                        <a:pt x="151" y="231"/>
                      </a:lnTo>
                      <a:lnTo>
                        <a:pt x="153" y="227"/>
                      </a:lnTo>
                      <a:lnTo>
                        <a:pt x="154" y="224"/>
                      </a:lnTo>
                      <a:lnTo>
                        <a:pt x="156" y="221"/>
                      </a:lnTo>
                      <a:lnTo>
                        <a:pt x="157" y="217"/>
                      </a:lnTo>
                      <a:lnTo>
                        <a:pt x="159" y="213"/>
                      </a:lnTo>
                      <a:lnTo>
                        <a:pt x="160" y="209"/>
                      </a:lnTo>
                      <a:lnTo>
                        <a:pt x="162" y="205"/>
                      </a:lnTo>
                      <a:lnTo>
                        <a:pt x="163" y="201"/>
                      </a:lnTo>
                      <a:lnTo>
                        <a:pt x="165" y="196"/>
                      </a:lnTo>
                      <a:lnTo>
                        <a:pt x="166" y="192"/>
                      </a:lnTo>
                      <a:lnTo>
                        <a:pt x="168" y="187"/>
                      </a:lnTo>
                      <a:lnTo>
                        <a:pt x="169" y="182"/>
                      </a:lnTo>
                      <a:lnTo>
                        <a:pt x="171" y="176"/>
                      </a:lnTo>
                      <a:lnTo>
                        <a:pt x="172" y="171"/>
                      </a:lnTo>
                      <a:lnTo>
                        <a:pt x="174" y="165"/>
                      </a:lnTo>
                      <a:lnTo>
                        <a:pt x="175" y="158"/>
                      </a:lnTo>
                      <a:lnTo>
                        <a:pt x="177" y="152"/>
                      </a:lnTo>
                      <a:lnTo>
                        <a:pt x="178" y="145"/>
                      </a:lnTo>
                      <a:lnTo>
                        <a:pt x="180" y="137"/>
                      </a:lnTo>
                      <a:lnTo>
                        <a:pt x="181" y="129"/>
                      </a:lnTo>
                      <a:lnTo>
                        <a:pt x="183" y="120"/>
                      </a:lnTo>
                      <a:lnTo>
                        <a:pt x="184" y="111"/>
                      </a:lnTo>
                      <a:lnTo>
                        <a:pt x="186" y="101"/>
                      </a:lnTo>
                      <a:lnTo>
                        <a:pt x="187" y="90"/>
                      </a:lnTo>
                      <a:lnTo>
                        <a:pt x="189" y="78"/>
                      </a:lnTo>
                      <a:lnTo>
                        <a:pt x="190" y="66"/>
                      </a:lnTo>
                      <a:lnTo>
                        <a:pt x="191" y="59"/>
                      </a:lnTo>
                      <a:lnTo>
                        <a:pt x="192" y="51"/>
                      </a:lnTo>
                      <a:lnTo>
                        <a:pt x="193" y="44"/>
                      </a:lnTo>
                      <a:lnTo>
                        <a:pt x="193" y="36"/>
                      </a:lnTo>
                      <a:lnTo>
                        <a:pt x="194" y="28"/>
                      </a:lnTo>
                      <a:lnTo>
                        <a:pt x="195" y="19"/>
                      </a:lnTo>
                      <a:lnTo>
                        <a:pt x="196" y="9"/>
                      </a:lnTo>
                      <a:lnTo>
                        <a:pt x="196" y="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  <p:grpSp>
            <p:nvGrpSpPr>
              <p:cNvPr id="3096" name="Group 146"/>
              <p:cNvGrpSpPr>
                <a:grpSpLocks/>
              </p:cNvGrpSpPr>
              <p:nvPr/>
            </p:nvGrpSpPr>
            <p:grpSpPr bwMode="auto">
              <a:xfrm>
                <a:off x="7475538" y="1914525"/>
                <a:ext cx="962026" cy="3949700"/>
                <a:chOff x="7475538" y="1914525"/>
                <a:chExt cx="962026" cy="3949700"/>
              </a:xfrm>
            </p:grpSpPr>
            <p:sp>
              <p:nvSpPr>
                <p:cNvPr id="3097" name="Freeform 124"/>
                <p:cNvSpPr>
                  <a:spLocks/>
                </p:cNvSpPr>
                <p:nvPr/>
              </p:nvSpPr>
              <p:spPr bwMode="auto">
                <a:xfrm>
                  <a:off x="7475538" y="5594350"/>
                  <a:ext cx="14288" cy="269875"/>
                </a:xfrm>
                <a:custGeom>
                  <a:avLst/>
                  <a:gdLst>
                    <a:gd name="T0" fmla="*/ 2147483647 w 3"/>
                    <a:gd name="T1" fmla="*/ 0 h 43"/>
                    <a:gd name="T2" fmla="*/ 2147483647 w 3"/>
                    <a:gd name="T3" fmla="*/ 2147483647 h 43"/>
                    <a:gd name="T4" fmla="*/ 2147483647 w 3"/>
                    <a:gd name="T5" fmla="*/ 2147483647 h 43"/>
                    <a:gd name="T6" fmla="*/ 2147483647 w 3"/>
                    <a:gd name="T7" fmla="*/ 2147483647 h 43"/>
                    <a:gd name="T8" fmla="*/ 0 w 3"/>
                    <a:gd name="T9" fmla="*/ 2147483647 h 43"/>
                    <a:gd name="T10" fmla="*/ 0 w 3"/>
                    <a:gd name="T11" fmla="*/ 2147483647 h 4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"/>
                    <a:gd name="T19" fmla="*/ 0 h 43"/>
                    <a:gd name="T20" fmla="*/ 3 w 3"/>
                    <a:gd name="T21" fmla="*/ 43 h 4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" h="43">
                      <a:moveTo>
                        <a:pt x="3" y="0"/>
                      </a:moveTo>
                      <a:lnTo>
                        <a:pt x="3" y="8"/>
                      </a:lnTo>
                      <a:lnTo>
                        <a:pt x="2" y="16"/>
                      </a:lnTo>
                      <a:lnTo>
                        <a:pt x="1" y="25"/>
                      </a:lnTo>
                      <a:lnTo>
                        <a:pt x="0" y="34"/>
                      </a:lnTo>
                      <a:lnTo>
                        <a:pt x="0" y="43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3098" name="Freeform 125"/>
                <p:cNvSpPr>
                  <a:spLocks/>
                </p:cNvSpPr>
                <p:nvPr/>
              </p:nvSpPr>
              <p:spPr bwMode="auto">
                <a:xfrm>
                  <a:off x="7489826" y="1914525"/>
                  <a:ext cx="947738" cy="3679825"/>
                </a:xfrm>
                <a:custGeom>
                  <a:avLst/>
                  <a:gdLst>
                    <a:gd name="T0" fmla="*/ 2147483647 w 197"/>
                    <a:gd name="T1" fmla="*/ 2147483647 h 586"/>
                    <a:gd name="T2" fmla="*/ 2147483647 w 197"/>
                    <a:gd name="T3" fmla="*/ 2147483647 h 586"/>
                    <a:gd name="T4" fmla="*/ 2147483647 w 197"/>
                    <a:gd name="T5" fmla="*/ 2147483647 h 586"/>
                    <a:gd name="T6" fmla="*/ 2147483647 w 197"/>
                    <a:gd name="T7" fmla="*/ 2147483647 h 586"/>
                    <a:gd name="T8" fmla="*/ 2147483647 w 197"/>
                    <a:gd name="T9" fmla="*/ 2147483647 h 586"/>
                    <a:gd name="T10" fmla="*/ 2147483647 w 197"/>
                    <a:gd name="T11" fmla="*/ 2147483647 h 586"/>
                    <a:gd name="T12" fmla="*/ 2147483647 w 197"/>
                    <a:gd name="T13" fmla="*/ 2147483647 h 586"/>
                    <a:gd name="T14" fmla="*/ 2147483647 w 197"/>
                    <a:gd name="T15" fmla="*/ 2147483647 h 586"/>
                    <a:gd name="T16" fmla="*/ 2147483647 w 197"/>
                    <a:gd name="T17" fmla="*/ 2147483647 h 586"/>
                    <a:gd name="T18" fmla="*/ 2147483647 w 197"/>
                    <a:gd name="T19" fmla="*/ 2147483647 h 586"/>
                    <a:gd name="T20" fmla="*/ 2147483647 w 197"/>
                    <a:gd name="T21" fmla="*/ 2147483647 h 586"/>
                    <a:gd name="T22" fmla="*/ 2147483647 w 197"/>
                    <a:gd name="T23" fmla="*/ 2147483647 h 586"/>
                    <a:gd name="T24" fmla="*/ 2147483647 w 197"/>
                    <a:gd name="T25" fmla="*/ 2147483647 h 586"/>
                    <a:gd name="T26" fmla="*/ 2147483647 w 197"/>
                    <a:gd name="T27" fmla="*/ 2147483647 h 586"/>
                    <a:gd name="T28" fmla="*/ 2147483647 w 197"/>
                    <a:gd name="T29" fmla="*/ 2147483647 h 586"/>
                    <a:gd name="T30" fmla="*/ 2147483647 w 197"/>
                    <a:gd name="T31" fmla="*/ 2147483647 h 586"/>
                    <a:gd name="T32" fmla="*/ 2147483647 w 197"/>
                    <a:gd name="T33" fmla="*/ 2147483647 h 586"/>
                    <a:gd name="T34" fmla="*/ 2147483647 w 197"/>
                    <a:gd name="T35" fmla="*/ 2147483647 h 586"/>
                    <a:gd name="T36" fmla="*/ 2147483647 w 197"/>
                    <a:gd name="T37" fmla="*/ 2147483647 h 586"/>
                    <a:gd name="T38" fmla="*/ 2147483647 w 197"/>
                    <a:gd name="T39" fmla="*/ 2147483647 h 586"/>
                    <a:gd name="T40" fmla="*/ 2147483647 w 197"/>
                    <a:gd name="T41" fmla="*/ 2147483647 h 586"/>
                    <a:gd name="T42" fmla="*/ 2147483647 w 197"/>
                    <a:gd name="T43" fmla="*/ 2147483647 h 586"/>
                    <a:gd name="T44" fmla="*/ 2147483647 w 197"/>
                    <a:gd name="T45" fmla="*/ 2147483647 h 586"/>
                    <a:gd name="T46" fmla="*/ 2147483647 w 197"/>
                    <a:gd name="T47" fmla="*/ 2147483647 h 586"/>
                    <a:gd name="T48" fmla="*/ 2147483647 w 197"/>
                    <a:gd name="T49" fmla="*/ 2147483647 h 586"/>
                    <a:gd name="T50" fmla="*/ 2147483647 w 197"/>
                    <a:gd name="T51" fmla="*/ 2147483647 h 586"/>
                    <a:gd name="T52" fmla="*/ 2147483647 w 197"/>
                    <a:gd name="T53" fmla="*/ 2147483647 h 586"/>
                    <a:gd name="T54" fmla="*/ 2147483647 w 197"/>
                    <a:gd name="T55" fmla="*/ 2147483647 h 586"/>
                    <a:gd name="T56" fmla="*/ 2147483647 w 197"/>
                    <a:gd name="T57" fmla="*/ 2147483647 h 586"/>
                    <a:gd name="T58" fmla="*/ 2147483647 w 197"/>
                    <a:gd name="T59" fmla="*/ 2147483647 h 586"/>
                    <a:gd name="T60" fmla="*/ 2147483647 w 197"/>
                    <a:gd name="T61" fmla="*/ 2147483647 h 586"/>
                    <a:gd name="T62" fmla="*/ 2147483647 w 197"/>
                    <a:gd name="T63" fmla="*/ 2147483647 h 586"/>
                    <a:gd name="T64" fmla="*/ 2147483647 w 197"/>
                    <a:gd name="T65" fmla="*/ 2147483647 h 586"/>
                    <a:gd name="T66" fmla="*/ 2147483647 w 197"/>
                    <a:gd name="T67" fmla="*/ 2147483647 h 586"/>
                    <a:gd name="T68" fmla="*/ 2147483647 w 197"/>
                    <a:gd name="T69" fmla="*/ 2147483647 h 586"/>
                    <a:gd name="T70" fmla="*/ 2147483647 w 197"/>
                    <a:gd name="T71" fmla="*/ 2147483647 h 586"/>
                    <a:gd name="T72" fmla="*/ 2147483647 w 197"/>
                    <a:gd name="T73" fmla="*/ 2147483647 h 586"/>
                    <a:gd name="T74" fmla="*/ 2147483647 w 197"/>
                    <a:gd name="T75" fmla="*/ 2147483647 h 586"/>
                    <a:gd name="T76" fmla="*/ 2147483647 w 197"/>
                    <a:gd name="T77" fmla="*/ 2147483647 h 586"/>
                    <a:gd name="T78" fmla="*/ 2147483647 w 197"/>
                    <a:gd name="T79" fmla="*/ 2147483647 h 586"/>
                    <a:gd name="T80" fmla="*/ 2147483647 w 197"/>
                    <a:gd name="T81" fmla="*/ 2147483647 h 586"/>
                    <a:gd name="T82" fmla="*/ 2147483647 w 197"/>
                    <a:gd name="T83" fmla="*/ 2147483647 h 586"/>
                    <a:gd name="T84" fmla="*/ 2147483647 w 197"/>
                    <a:gd name="T85" fmla="*/ 2147483647 h 586"/>
                    <a:gd name="T86" fmla="*/ 2147483647 w 197"/>
                    <a:gd name="T87" fmla="*/ 2147483647 h 586"/>
                    <a:gd name="T88" fmla="*/ 2147483647 w 197"/>
                    <a:gd name="T89" fmla="*/ 2147483647 h 586"/>
                    <a:gd name="T90" fmla="*/ 2147483647 w 197"/>
                    <a:gd name="T91" fmla="*/ 2147483647 h 586"/>
                    <a:gd name="T92" fmla="*/ 2147483647 w 197"/>
                    <a:gd name="T93" fmla="*/ 2147483647 h 586"/>
                    <a:gd name="T94" fmla="*/ 2147483647 w 197"/>
                    <a:gd name="T95" fmla="*/ 2147483647 h 586"/>
                    <a:gd name="T96" fmla="*/ 2147483647 w 197"/>
                    <a:gd name="T97" fmla="*/ 2147483647 h 586"/>
                    <a:gd name="T98" fmla="*/ 2147483647 w 197"/>
                    <a:gd name="T99" fmla="*/ 2147483647 h 586"/>
                    <a:gd name="T100" fmla="*/ 2147483647 w 197"/>
                    <a:gd name="T101" fmla="*/ 0 h 58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197"/>
                    <a:gd name="T154" fmla="*/ 0 h 586"/>
                    <a:gd name="T155" fmla="*/ 197 w 197"/>
                    <a:gd name="T156" fmla="*/ 586 h 586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197" h="586">
                      <a:moveTo>
                        <a:pt x="0" y="586"/>
                      </a:moveTo>
                      <a:lnTo>
                        <a:pt x="1" y="576"/>
                      </a:lnTo>
                      <a:lnTo>
                        <a:pt x="2" y="567"/>
                      </a:lnTo>
                      <a:lnTo>
                        <a:pt x="3" y="558"/>
                      </a:lnTo>
                      <a:lnTo>
                        <a:pt x="4" y="550"/>
                      </a:lnTo>
                      <a:lnTo>
                        <a:pt x="5" y="542"/>
                      </a:lnTo>
                      <a:lnTo>
                        <a:pt x="6" y="535"/>
                      </a:lnTo>
                      <a:lnTo>
                        <a:pt x="7" y="528"/>
                      </a:lnTo>
                      <a:lnTo>
                        <a:pt x="8" y="521"/>
                      </a:lnTo>
                      <a:lnTo>
                        <a:pt x="9" y="515"/>
                      </a:lnTo>
                      <a:lnTo>
                        <a:pt x="10" y="509"/>
                      </a:lnTo>
                      <a:lnTo>
                        <a:pt x="11" y="503"/>
                      </a:lnTo>
                      <a:lnTo>
                        <a:pt x="12" y="498"/>
                      </a:lnTo>
                      <a:lnTo>
                        <a:pt x="13" y="493"/>
                      </a:lnTo>
                      <a:lnTo>
                        <a:pt x="14" y="488"/>
                      </a:lnTo>
                      <a:lnTo>
                        <a:pt x="15" y="483"/>
                      </a:lnTo>
                      <a:lnTo>
                        <a:pt x="16" y="478"/>
                      </a:lnTo>
                      <a:lnTo>
                        <a:pt x="17" y="474"/>
                      </a:lnTo>
                      <a:lnTo>
                        <a:pt x="18" y="470"/>
                      </a:lnTo>
                      <a:lnTo>
                        <a:pt x="19" y="466"/>
                      </a:lnTo>
                      <a:lnTo>
                        <a:pt x="20" y="462"/>
                      </a:lnTo>
                      <a:lnTo>
                        <a:pt x="21" y="458"/>
                      </a:lnTo>
                      <a:lnTo>
                        <a:pt x="22" y="454"/>
                      </a:lnTo>
                      <a:lnTo>
                        <a:pt x="23" y="451"/>
                      </a:lnTo>
                      <a:lnTo>
                        <a:pt x="24" y="447"/>
                      </a:lnTo>
                      <a:lnTo>
                        <a:pt x="25" y="444"/>
                      </a:lnTo>
                      <a:lnTo>
                        <a:pt x="26" y="441"/>
                      </a:lnTo>
                      <a:lnTo>
                        <a:pt x="27" y="437"/>
                      </a:lnTo>
                      <a:lnTo>
                        <a:pt x="28" y="434"/>
                      </a:lnTo>
                      <a:lnTo>
                        <a:pt x="29" y="431"/>
                      </a:lnTo>
                      <a:lnTo>
                        <a:pt x="30" y="429"/>
                      </a:lnTo>
                      <a:lnTo>
                        <a:pt x="31" y="426"/>
                      </a:lnTo>
                      <a:lnTo>
                        <a:pt x="32" y="423"/>
                      </a:lnTo>
                      <a:lnTo>
                        <a:pt x="33" y="420"/>
                      </a:lnTo>
                      <a:lnTo>
                        <a:pt x="34" y="418"/>
                      </a:lnTo>
                      <a:lnTo>
                        <a:pt x="35" y="415"/>
                      </a:lnTo>
                      <a:lnTo>
                        <a:pt x="36" y="413"/>
                      </a:lnTo>
                      <a:lnTo>
                        <a:pt x="37" y="410"/>
                      </a:lnTo>
                      <a:lnTo>
                        <a:pt x="38" y="408"/>
                      </a:lnTo>
                      <a:lnTo>
                        <a:pt x="39" y="406"/>
                      </a:lnTo>
                      <a:lnTo>
                        <a:pt x="40" y="404"/>
                      </a:lnTo>
                      <a:lnTo>
                        <a:pt x="41" y="401"/>
                      </a:lnTo>
                      <a:lnTo>
                        <a:pt x="42" y="399"/>
                      </a:lnTo>
                      <a:lnTo>
                        <a:pt x="43" y="397"/>
                      </a:lnTo>
                      <a:lnTo>
                        <a:pt x="44" y="395"/>
                      </a:lnTo>
                      <a:lnTo>
                        <a:pt x="45" y="393"/>
                      </a:lnTo>
                      <a:lnTo>
                        <a:pt x="46" y="391"/>
                      </a:lnTo>
                      <a:lnTo>
                        <a:pt x="47" y="389"/>
                      </a:lnTo>
                      <a:lnTo>
                        <a:pt x="48" y="387"/>
                      </a:lnTo>
                      <a:lnTo>
                        <a:pt x="49" y="385"/>
                      </a:lnTo>
                      <a:lnTo>
                        <a:pt x="50" y="383"/>
                      </a:lnTo>
                      <a:lnTo>
                        <a:pt x="51" y="382"/>
                      </a:lnTo>
                      <a:lnTo>
                        <a:pt x="52" y="380"/>
                      </a:lnTo>
                      <a:lnTo>
                        <a:pt x="53" y="378"/>
                      </a:lnTo>
                      <a:lnTo>
                        <a:pt x="54" y="376"/>
                      </a:lnTo>
                      <a:lnTo>
                        <a:pt x="56" y="374"/>
                      </a:lnTo>
                      <a:lnTo>
                        <a:pt x="57" y="371"/>
                      </a:lnTo>
                      <a:lnTo>
                        <a:pt x="59" y="369"/>
                      </a:lnTo>
                      <a:lnTo>
                        <a:pt x="60" y="366"/>
                      </a:lnTo>
                      <a:lnTo>
                        <a:pt x="62" y="364"/>
                      </a:lnTo>
                      <a:lnTo>
                        <a:pt x="63" y="362"/>
                      </a:lnTo>
                      <a:lnTo>
                        <a:pt x="65" y="359"/>
                      </a:lnTo>
                      <a:lnTo>
                        <a:pt x="66" y="357"/>
                      </a:lnTo>
                      <a:lnTo>
                        <a:pt x="68" y="355"/>
                      </a:lnTo>
                      <a:lnTo>
                        <a:pt x="69" y="353"/>
                      </a:lnTo>
                      <a:lnTo>
                        <a:pt x="71" y="350"/>
                      </a:lnTo>
                      <a:lnTo>
                        <a:pt x="72" y="348"/>
                      </a:lnTo>
                      <a:lnTo>
                        <a:pt x="74" y="346"/>
                      </a:lnTo>
                      <a:lnTo>
                        <a:pt x="75" y="344"/>
                      </a:lnTo>
                      <a:lnTo>
                        <a:pt x="77" y="342"/>
                      </a:lnTo>
                      <a:lnTo>
                        <a:pt x="78" y="340"/>
                      </a:lnTo>
                      <a:lnTo>
                        <a:pt x="80" y="338"/>
                      </a:lnTo>
                      <a:lnTo>
                        <a:pt x="81" y="336"/>
                      </a:lnTo>
                      <a:lnTo>
                        <a:pt x="83" y="334"/>
                      </a:lnTo>
                      <a:lnTo>
                        <a:pt x="84" y="332"/>
                      </a:lnTo>
                      <a:lnTo>
                        <a:pt x="86" y="330"/>
                      </a:lnTo>
                      <a:lnTo>
                        <a:pt x="87" y="328"/>
                      </a:lnTo>
                      <a:lnTo>
                        <a:pt x="89" y="326"/>
                      </a:lnTo>
                      <a:lnTo>
                        <a:pt x="90" y="324"/>
                      </a:lnTo>
                      <a:lnTo>
                        <a:pt x="92" y="322"/>
                      </a:lnTo>
                      <a:lnTo>
                        <a:pt x="93" y="320"/>
                      </a:lnTo>
                      <a:lnTo>
                        <a:pt x="95" y="318"/>
                      </a:lnTo>
                      <a:lnTo>
                        <a:pt x="96" y="316"/>
                      </a:lnTo>
                      <a:lnTo>
                        <a:pt x="98" y="314"/>
                      </a:lnTo>
                      <a:lnTo>
                        <a:pt x="99" y="313"/>
                      </a:lnTo>
                      <a:lnTo>
                        <a:pt x="101" y="311"/>
                      </a:lnTo>
                      <a:lnTo>
                        <a:pt x="102" y="309"/>
                      </a:lnTo>
                      <a:lnTo>
                        <a:pt x="104" y="307"/>
                      </a:lnTo>
                      <a:lnTo>
                        <a:pt x="105" y="305"/>
                      </a:lnTo>
                      <a:lnTo>
                        <a:pt x="107" y="303"/>
                      </a:lnTo>
                      <a:lnTo>
                        <a:pt x="108" y="301"/>
                      </a:lnTo>
                      <a:lnTo>
                        <a:pt x="110" y="299"/>
                      </a:lnTo>
                      <a:lnTo>
                        <a:pt x="111" y="297"/>
                      </a:lnTo>
                      <a:lnTo>
                        <a:pt x="113" y="295"/>
                      </a:lnTo>
                      <a:lnTo>
                        <a:pt x="114" y="293"/>
                      </a:lnTo>
                      <a:lnTo>
                        <a:pt x="116" y="291"/>
                      </a:lnTo>
                      <a:lnTo>
                        <a:pt x="117" y="289"/>
                      </a:lnTo>
                      <a:lnTo>
                        <a:pt x="119" y="287"/>
                      </a:lnTo>
                      <a:lnTo>
                        <a:pt x="120" y="285"/>
                      </a:lnTo>
                      <a:lnTo>
                        <a:pt x="122" y="282"/>
                      </a:lnTo>
                      <a:lnTo>
                        <a:pt x="123" y="280"/>
                      </a:lnTo>
                      <a:lnTo>
                        <a:pt x="125" y="278"/>
                      </a:lnTo>
                      <a:lnTo>
                        <a:pt x="126" y="276"/>
                      </a:lnTo>
                      <a:lnTo>
                        <a:pt x="128" y="274"/>
                      </a:lnTo>
                      <a:lnTo>
                        <a:pt x="129" y="271"/>
                      </a:lnTo>
                      <a:lnTo>
                        <a:pt x="131" y="269"/>
                      </a:lnTo>
                      <a:lnTo>
                        <a:pt x="132" y="267"/>
                      </a:lnTo>
                      <a:lnTo>
                        <a:pt x="134" y="264"/>
                      </a:lnTo>
                      <a:lnTo>
                        <a:pt x="135" y="262"/>
                      </a:lnTo>
                      <a:lnTo>
                        <a:pt x="137" y="259"/>
                      </a:lnTo>
                      <a:lnTo>
                        <a:pt x="138" y="257"/>
                      </a:lnTo>
                      <a:lnTo>
                        <a:pt x="140" y="254"/>
                      </a:lnTo>
                      <a:lnTo>
                        <a:pt x="141" y="252"/>
                      </a:lnTo>
                      <a:lnTo>
                        <a:pt x="143" y="249"/>
                      </a:lnTo>
                      <a:lnTo>
                        <a:pt x="144" y="246"/>
                      </a:lnTo>
                      <a:lnTo>
                        <a:pt x="146" y="243"/>
                      </a:lnTo>
                      <a:lnTo>
                        <a:pt x="147" y="240"/>
                      </a:lnTo>
                      <a:lnTo>
                        <a:pt x="149" y="237"/>
                      </a:lnTo>
                      <a:lnTo>
                        <a:pt x="150" y="234"/>
                      </a:lnTo>
                      <a:lnTo>
                        <a:pt x="152" y="231"/>
                      </a:lnTo>
                      <a:lnTo>
                        <a:pt x="153" y="228"/>
                      </a:lnTo>
                      <a:lnTo>
                        <a:pt x="155" y="224"/>
                      </a:lnTo>
                      <a:lnTo>
                        <a:pt x="156" y="221"/>
                      </a:lnTo>
                      <a:lnTo>
                        <a:pt x="158" y="217"/>
                      </a:lnTo>
                      <a:lnTo>
                        <a:pt x="159" y="213"/>
                      </a:lnTo>
                      <a:lnTo>
                        <a:pt x="161" y="209"/>
                      </a:lnTo>
                      <a:lnTo>
                        <a:pt x="162" y="205"/>
                      </a:lnTo>
                      <a:lnTo>
                        <a:pt x="164" y="201"/>
                      </a:lnTo>
                      <a:lnTo>
                        <a:pt x="165" y="196"/>
                      </a:lnTo>
                      <a:lnTo>
                        <a:pt x="167" y="192"/>
                      </a:lnTo>
                      <a:lnTo>
                        <a:pt x="168" y="187"/>
                      </a:lnTo>
                      <a:lnTo>
                        <a:pt x="170" y="182"/>
                      </a:lnTo>
                      <a:lnTo>
                        <a:pt x="171" y="176"/>
                      </a:lnTo>
                      <a:lnTo>
                        <a:pt x="173" y="171"/>
                      </a:lnTo>
                      <a:lnTo>
                        <a:pt x="174" y="165"/>
                      </a:lnTo>
                      <a:lnTo>
                        <a:pt x="176" y="158"/>
                      </a:lnTo>
                      <a:lnTo>
                        <a:pt x="177" y="152"/>
                      </a:lnTo>
                      <a:lnTo>
                        <a:pt x="179" y="145"/>
                      </a:lnTo>
                      <a:lnTo>
                        <a:pt x="180" y="137"/>
                      </a:lnTo>
                      <a:lnTo>
                        <a:pt x="182" y="129"/>
                      </a:lnTo>
                      <a:lnTo>
                        <a:pt x="183" y="120"/>
                      </a:lnTo>
                      <a:lnTo>
                        <a:pt x="185" y="111"/>
                      </a:lnTo>
                      <a:lnTo>
                        <a:pt x="186" y="101"/>
                      </a:lnTo>
                      <a:lnTo>
                        <a:pt x="188" y="90"/>
                      </a:lnTo>
                      <a:lnTo>
                        <a:pt x="189" y="79"/>
                      </a:lnTo>
                      <a:lnTo>
                        <a:pt x="191" y="66"/>
                      </a:lnTo>
                      <a:lnTo>
                        <a:pt x="192" y="52"/>
                      </a:lnTo>
                      <a:lnTo>
                        <a:pt x="193" y="44"/>
                      </a:lnTo>
                      <a:lnTo>
                        <a:pt x="194" y="36"/>
                      </a:lnTo>
                      <a:lnTo>
                        <a:pt x="195" y="28"/>
                      </a:lnTo>
                      <a:lnTo>
                        <a:pt x="195" y="19"/>
                      </a:lnTo>
                      <a:lnTo>
                        <a:pt x="196" y="10"/>
                      </a:lnTo>
                      <a:lnTo>
                        <a:pt x="197" y="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</p:grpSp>
        <p:cxnSp>
          <p:nvCxnSpPr>
            <p:cNvPr id="151" name="Straight Connector 150"/>
            <p:cNvCxnSpPr/>
            <p:nvPr/>
          </p:nvCxnSpPr>
          <p:spPr>
            <a:xfrm rot="5400000">
              <a:off x="1746662" y="3936600"/>
              <a:ext cx="3959990" cy="1587"/>
            </a:xfrm>
            <a:prstGeom prst="line">
              <a:avLst/>
            </a:prstGeom>
            <a:ln w="444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 rot="5400000">
              <a:off x="2954749" y="3935012"/>
              <a:ext cx="3959990" cy="1588"/>
            </a:xfrm>
            <a:prstGeom prst="line">
              <a:avLst/>
            </a:prstGeom>
            <a:ln w="444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rot="5400000">
              <a:off x="4161249" y="3917547"/>
              <a:ext cx="3959990" cy="1588"/>
            </a:xfrm>
            <a:prstGeom prst="line">
              <a:avLst/>
            </a:prstGeom>
            <a:ln w="444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 rot="5400000">
              <a:off x="5383624" y="3901669"/>
              <a:ext cx="3959990" cy="1588"/>
            </a:xfrm>
            <a:prstGeom prst="line">
              <a:avLst/>
            </a:prstGeom>
            <a:ln w="444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Content Placeholder 2"/>
          <p:cNvSpPr>
            <a:spLocks noGrp="1"/>
          </p:cNvSpPr>
          <p:nvPr>
            <p:ph sz="quarter" idx="1"/>
          </p:nvPr>
        </p:nvSpPr>
        <p:spPr>
          <a:xfrm>
            <a:off x="303213" y="158750"/>
            <a:ext cx="8221662" cy="1504950"/>
          </a:xfrm>
        </p:spPr>
        <p:txBody>
          <a:bodyPr>
            <a:normAutofit lnSpcReduction="10000"/>
          </a:bodyPr>
          <a:lstStyle/>
          <a:p>
            <a:r>
              <a:rPr lang="en-CA" sz="2200" dirty="0"/>
              <a:t>The tangent function can be defined as the y-coordinate of the extension of the terminal arm on a vertical tangent line</a:t>
            </a:r>
          </a:p>
          <a:p>
            <a:r>
              <a:rPr lang="en-CA" sz="2200" dirty="0"/>
              <a:t>As the angle changes and increase, the value of tan</a:t>
            </a:r>
            <a:r>
              <a:rPr lang="el-GR" sz="2200" dirty="0"/>
              <a:t>θ</a:t>
            </a:r>
            <a:r>
              <a:rPr lang="en-CA" sz="2200" dirty="0"/>
              <a:t> will fluctuate from negative to positive infinity</a:t>
            </a:r>
          </a:p>
        </p:txBody>
      </p:sp>
      <p:cxnSp>
        <p:nvCxnSpPr>
          <p:cNvPr id="158" name="Straight Arrow Connector 157"/>
          <p:cNvCxnSpPr/>
          <p:nvPr/>
        </p:nvCxnSpPr>
        <p:spPr>
          <a:xfrm rot="10800000">
            <a:off x="188913" y="3902075"/>
            <a:ext cx="2160587" cy="0"/>
          </a:xfrm>
          <a:prstGeom prst="straightConnector1">
            <a:avLst/>
          </a:prstGeom>
          <a:ln w="28575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8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404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0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64" presetClass="path" presetSubtype="0" repeatCount="500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1.66667E-6 3.91304E-6 L -0.00312 -0.56661 " pathEditMode="relative" rAng="0" ptsTypes="AA">
                                      <p:cBhvr>
                                        <p:cTn id="52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-2833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64" presetClass="path" presetSubtype="0" repeatCount="5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1.94444E-6 -1.2951E-6 L -0.00156 -0.56452 " pathEditMode="relative" rAng="0" ptsTypes="AA">
                                      <p:cBhvr>
                                        <p:cTn id="54" dur="1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28238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22" presetClass="entr" presetSubtype="8" repeatCount="indefinite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7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4" name="Content Placeholder 2"/>
          <p:cNvSpPr>
            <a:spLocks noGrp="1"/>
          </p:cNvSpPr>
          <p:nvPr>
            <p:ph sz="quarter" idx="1"/>
          </p:nvPr>
        </p:nvSpPr>
        <p:spPr>
          <a:xfrm>
            <a:off x="403224" y="276224"/>
            <a:ext cx="8129216" cy="2087019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None/>
            </a:pPr>
            <a:r>
              <a:rPr lang="en-CA" sz="2000" dirty="0"/>
              <a:t>Ex: Indicate the following for the tangent function:</a:t>
            </a:r>
            <a:endParaRPr lang="en-CA" sz="2200" dirty="0"/>
          </a:p>
          <a:p>
            <a:pPr marL="457200" indent="-457200">
              <a:buFont typeface="Wingdings" pitchFamily="2" charset="2"/>
              <a:buAutoNum type="alphaLcParenR"/>
            </a:pPr>
            <a:r>
              <a:rPr lang="en-CA" sz="2200" dirty="0"/>
              <a:t>Domain &amp; Range</a:t>
            </a:r>
          </a:p>
          <a:p>
            <a:pPr marL="457200" indent="-457200">
              <a:buFont typeface="Wingdings" pitchFamily="2" charset="2"/>
              <a:buAutoNum type="alphaLcParenR"/>
            </a:pPr>
            <a:r>
              <a:rPr lang="en-CA" sz="2200" dirty="0"/>
              <a:t>X-intercepts and the general formula</a:t>
            </a:r>
          </a:p>
          <a:p>
            <a:pPr marL="457200" indent="-457200">
              <a:buFont typeface="Wingdings" pitchFamily="2" charset="2"/>
              <a:buAutoNum type="alphaLcParenR"/>
            </a:pPr>
            <a:r>
              <a:rPr lang="en-CA" sz="2200" dirty="0"/>
              <a:t>Period and amplitude</a:t>
            </a:r>
            <a:endParaRPr lang="en-CA" dirty="0"/>
          </a:p>
          <a:p>
            <a:pPr marL="457200" indent="-457200">
              <a:buFont typeface="Wingdings" pitchFamily="2" charset="2"/>
              <a:buAutoNum type="alphaLcParenR"/>
            </a:pPr>
            <a:endParaRPr lang="en-CA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6529388" y="288925"/>
          <a:ext cx="129063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Equation" r:id="rId4" imgW="634725" imgH="203112" progId="Equation.DSMT4">
                  <p:embed/>
                </p:oleObj>
              </mc:Choice>
              <mc:Fallback>
                <p:oleObj name="Equation" r:id="rId4" imgW="634725" imgH="203112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9388" y="288925"/>
                        <a:ext cx="1290637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15" name="Group 286"/>
          <p:cNvGrpSpPr>
            <a:grpSpLocks noChangeAspect="1"/>
          </p:cNvGrpSpPr>
          <p:nvPr/>
        </p:nvGrpSpPr>
        <p:grpSpPr bwMode="auto">
          <a:xfrm>
            <a:off x="604838" y="2141538"/>
            <a:ext cx="4951412" cy="1978025"/>
            <a:chOff x="-2449" y="501"/>
            <a:chExt cx="4676" cy="2284"/>
          </a:xfrm>
        </p:grpSpPr>
        <p:sp>
          <p:nvSpPr>
            <p:cNvPr id="4138" name="AutoShape 285"/>
            <p:cNvSpPr>
              <a:spLocks noChangeAspect="1" noChangeArrowheads="1" noTextEdit="1"/>
            </p:cNvSpPr>
            <p:nvPr/>
          </p:nvSpPr>
          <p:spPr bwMode="auto">
            <a:xfrm>
              <a:off x="-2449" y="505"/>
              <a:ext cx="4676" cy="2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9" name="Rectangle 287"/>
            <p:cNvSpPr>
              <a:spLocks noChangeArrowheads="1"/>
            </p:cNvSpPr>
            <p:nvPr/>
          </p:nvSpPr>
          <p:spPr bwMode="auto">
            <a:xfrm>
              <a:off x="-2445" y="509"/>
              <a:ext cx="4668" cy="2272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40" name="Line 288"/>
            <p:cNvSpPr>
              <a:spLocks noChangeShapeType="1"/>
            </p:cNvSpPr>
            <p:nvPr/>
          </p:nvSpPr>
          <p:spPr bwMode="auto">
            <a:xfrm flipV="1">
              <a:off x="-2175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1" name="Line 289"/>
            <p:cNvSpPr>
              <a:spLocks noChangeShapeType="1"/>
            </p:cNvSpPr>
            <p:nvPr/>
          </p:nvSpPr>
          <p:spPr bwMode="auto">
            <a:xfrm flipV="1">
              <a:off x="-217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2" name="Line 290"/>
            <p:cNvSpPr>
              <a:spLocks noChangeShapeType="1"/>
            </p:cNvSpPr>
            <p:nvPr/>
          </p:nvSpPr>
          <p:spPr bwMode="auto">
            <a:xfrm flipV="1">
              <a:off x="-158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3" name="Line 291"/>
            <p:cNvSpPr>
              <a:spLocks noChangeShapeType="1"/>
            </p:cNvSpPr>
            <p:nvPr/>
          </p:nvSpPr>
          <p:spPr bwMode="auto">
            <a:xfrm flipV="1">
              <a:off x="-158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4" name="Line 292"/>
            <p:cNvSpPr>
              <a:spLocks noChangeShapeType="1"/>
            </p:cNvSpPr>
            <p:nvPr/>
          </p:nvSpPr>
          <p:spPr bwMode="auto">
            <a:xfrm flipV="1">
              <a:off x="-129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5" name="Line 293"/>
            <p:cNvSpPr>
              <a:spLocks noChangeShapeType="1"/>
            </p:cNvSpPr>
            <p:nvPr/>
          </p:nvSpPr>
          <p:spPr bwMode="auto">
            <a:xfrm flipV="1">
              <a:off x="-128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6" name="Line 294"/>
            <p:cNvSpPr>
              <a:spLocks noChangeShapeType="1"/>
            </p:cNvSpPr>
            <p:nvPr/>
          </p:nvSpPr>
          <p:spPr bwMode="auto">
            <a:xfrm flipV="1">
              <a:off x="-995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7" name="Line 295"/>
            <p:cNvSpPr>
              <a:spLocks noChangeShapeType="1"/>
            </p:cNvSpPr>
            <p:nvPr/>
          </p:nvSpPr>
          <p:spPr bwMode="auto">
            <a:xfrm flipV="1">
              <a:off x="-99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8" name="Line 296"/>
            <p:cNvSpPr>
              <a:spLocks noChangeShapeType="1"/>
            </p:cNvSpPr>
            <p:nvPr/>
          </p:nvSpPr>
          <p:spPr bwMode="auto">
            <a:xfrm flipV="1">
              <a:off x="-70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9" name="Line 297"/>
            <p:cNvSpPr>
              <a:spLocks noChangeShapeType="1"/>
            </p:cNvSpPr>
            <p:nvPr/>
          </p:nvSpPr>
          <p:spPr bwMode="auto">
            <a:xfrm flipV="1">
              <a:off x="-699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0" name="Line 298"/>
            <p:cNvSpPr>
              <a:spLocks noChangeShapeType="1"/>
            </p:cNvSpPr>
            <p:nvPr/>
          </p:nvSpPr>
          <p:spPr bwMode="auto">
            <a:xfrm flipV="1">
              <a:off x="-40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1" name="Line 299"/>
            <p:cNvSpPr>
              <a:spLocks noChangeShapeType="1"/>
            </p:cNvSpPr>
            <p:nvPr/>
          </p:nvSpPr>
          <p:spPr bwMode="auto">
            <a:xfrm flipV="1">
              <a:off x="-40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2" name="Line 300"/>
            <p:cNvSpPr>
              <a:spLocks noChangeShapeType="1"/>
            </p:cNvSpPr>
            <p:nvPr/>
          </p:nvSpPr>
          <p:spPr bwMode="auto">
            <a:xfrm flipV="1">
              <a:off x="-11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3" name="Line 301"/>
            <p:cNvSpPr>
              <a:spLocks noChangeShapeType="1"/>
            </p:cNvSpPr>
            <p:nvPr/>
          </p:nvSpPr>
          <p:spPr bwMode="auto">
            <a:xfrm flipV="1">
              <a:off x="-10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4" name="Line 302"/>
            <p:cNvSpPr>
              <a:spLocks noChangeShapeType="1"/>
            </p:cNvSpPr>
            <p:nvPr/>
          </p:nvSpPr>
          <p:spPr bwMode="auto">
            <a:xfrm flipV="1">
              <a:off x="185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5" name="Line 303"/>
            <p:cNvSpPr>
              <a:spLocks noChangeShapeType="1"/>
            </p:cNvSpPr>
            <p:nvPr/>
          </p:nvSpPr>
          <p:spPr bwMode="auto">
            <a:xfrm flipV="1">
              <a:off x="189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6" name="Line 304"/>
            <p:cNvSpPr>
              <a:spLocks noChangeShapeType="1"/>
            </p:cNvSpPr>
            <p:nvPr/>
          </p:nvSpPr>
          <p:spPr bwMode="auto">
            <a:xfrm flipV="1">
              <a:off x="48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7" name="Line 305"/>
            <p:cNvSpPr>
              <a:spLocks noChangeShapeType="1"/>
            </p:cNvSpPr>
            <p:nvPr/>
          </p:nvSpPr>
          <p:spPr bwMode="auto">
            <a:xfrm flipV="1">
              <a:off x="484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8" name="Line 306"/>
            <p:cNvSpPr>
              <a:spLocks noChangeShapeType="1"/>
            </p:cNvSpPr>
            <p:nvPr/>
          </p:nvSpPr>
          <p:spPr bwMode="auto">
            <a:xfrm flipV="1">
              <a:off x="77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9" name="Line 307"/>
            <p:cNvSpPr>
              <a:spLocks noChangeShapeType="1"/>
            </p:cNvSpPr>
            <p:nvPr/>
          </p:nvSpPr>
          <p:spPr bwMode="auto">
            <a:xfrm flipV="1">
              <a:off x="77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0" name="Line 308"/>
            <p:cNvSpPr>
              <a:spLocks noChangeShapeType="1"/>
            </p:cNvSpPr>
            <p:nvPr/>
          </p:nvSpPr>
          <p:spPr bwMode="auto">
            <a:xfrm flipV="1">
              <a:off x="1069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1" name="Line 309"/>
            <p:cNvSpPr>
              <a:spLocks noChangeShapeType="1"/>
            </p:cNvSpPr>
            <p:nvPr/>
          </p:nvSpPr>
          <p:spPr bwMode="auto">
            <a:xfrm flipV="1">
              <a:off x="107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2" name="Line 310"/>
            <p:cNvSpPr>
              <a:spLocks noChangeShapeType="1"/>
            </p:cNvSpPr>
            <p:nvPr/>
          </p:nvSpPr>
          <p:spPr bwMode="auto">
            <a:xfrm flipV="1">
              <a:off x="1365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3" name="Line 311"/>
            <p:cNvSpPr>
              <a:spLocks noChangeShapeType="1"/>
            </p:cNvSpPr>
            <p:nvPr/>
          </p:nvSpPr>
          <p:spPr bwMode="auto">
            <a:xfrm flipV="1">
              <a:off x="1369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4" name="Line 312"/>
            <p:cNvSpPr>
              <a:spLocks noChangeShapeType="1"/>
            </p:cNvSpPr>
            <p:nvPr/>
          </p:nvSpPr>
          <p:spPr bwMode="auto">
            <a:xfrm flipV="1">
              <a:off x="166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5" name="Line 313"/>
            <p:cNvSpPr>
              <a:spLocks noChangeShapeType="1"/>
            </p:cNvSpPr>
            <p:nvPr/>
          </p:nvSpPr>
          <p:spPr bwMode="auto">
            <a:xfrm flipV="1">
              <a:off x="1664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6" name="Line 314"/>
            <p:cNvSpPr>
              <a:spLocks noChangeShapeType="1"/>
            </p:cNvSpPr>
            <p:nvPr/>
          </p:nvSpPr>
          <p:spPr bwMode="auto">
            <a:xfrm flipV="1">
              <a:off x="195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7" name="Line 315"/>
            <p:cNvSpPr>
              <a:spLocks noChangeShapeType="1"/>
            </p:cNvSpPr>
            <p:nvPr/>
          </p:nvSpPr>
          <p:spPr bwMode="auto">
            <a:xfrm flipV="1">
              <a:off x="195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8" name="Line 316"/>
            <p:cNvSpPr>
              <a:spLocks noChangeShapeType="1"/>
            </p:cNvSpPr>
            <p:nvPr/>
          </p:nvSpPr>
          <p:spPr bwMode="auto">
            <a:xfrm>
              <a:off x="-2442" y="2489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9" name="Line 317"/>
            <p:cNvSpPr>
              <a:spLocks noChangeShapeType="1"/>
            </p:cNvSpPr>
            <p:nvPr/>
          </p:nvSpPr>
          <p:spPr bwMode="auto">
            <a:xfrm>
              <a:off x="-2442" y="2493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0" name="Line 318"/>
            <p:cNvSpPr>
              <a:spLocks noChangeShapeType="1"/>
            </p:cNvSpPr>
            <p:nvPr/>
          </p:nvSpPr>
          <p:spPr bwMode="auto">
            <a:xfrm>
              <a:off x="-2442" y="2208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1" name="Line 319"/>
            <p:cNvSpPr>
              <a:spLocks noChangeShapeType="1"/>
            </p:cNvSpPr>
            <p:nvPr/>
          </p:nvSpPr>
          <p:spPr bwMode="auto">
            <a:xfrm>
              <a:off x="-2442" y="2211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2" name="Line 320"/>
            <p:cNvSpPr>
              <a:spLocks noChangeShapeType="1"/>
            </p:cNvSpPr>
            <p:nvPr/>
          </p:nvSpPr>
          <p:spPr bwMode="auto">
            <a:xfrm>
              <a:off x="-2442" y="1923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3" name="Line 321"/>
            <p:cNvSpPr>
              <a:spLocks noChangeShapeType="1"/>
            </p:cNvSpPr>
            <p:nvPr/>
          </p:nvSpPr>
          <p:spPr bwMode="auto">
            <a:xfrm>
              <a:off x="-2442" y="1926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4" name="Line 322"/>
            <p:cNvSpPr>
              <a:spLocks noChangeShapeType="1"/>
            </p:cNvSpPr>
            <p:nvPr/>
          </p:nvSpPr>
          <p:spPr bwMode="auto">
            <a:xfrm>
              <a:off x="-2442" y="1356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5" name="Line 323"/>
            <p:cNvSpPr>
              <a:spLocks noChangeShapeType="1"/>
            </p:cNvSpPr>
            <p:nvPr/>
          </p:nvSpPr>
          <p:spPr bwMode="auto">
            <a:xfrm>
              <a:off x="-2442" y="1360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6" name="Line 324"/>
            <p:cNvSpPr>
              <a:spLocks noChangeShapeType="1"/>
            </p:cNvSpPr>
            <p:nvPr/>
          </p:nvSpPr>
          <p:spPr bwMode="auto">
            <a:xfrm>
              <a:off x="-2442" y="1075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7" name="Line 325"/>
            <p:cNvSpPr>
              <a:spLocks noChangeShapeType="1"/>
            </p:cNvSpPr>
            <p:nvPr/>
          </p:nvSpPr>
          <p:spPr bwMode="auto">
            <a:xfrm>
              <a:off x="-2442" y="1079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8" name="Line 326"/>
            <p:cNvSpPr>
              <a:spLocks noChangeShapeType="1"/>
            </p:cNvSpPr>
            <p:nvPr/>
          </p:nvSpPr>
          <p:spPr bwMode="auto">
            <a:xfrm>
              <a:off x="-2442" y="790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9" name="Line 327"/>
            <p:cNvSpPr>
              <a:spLocks noChangeShapeType="1"/>
            </p:cNvSpPr>
            <p:nvPr/>
          </p:nvSpPr>
          <p:spPr bwMode="auto">
            <a:xfrm>
              <a:off x="-2442" y="794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0" name="Line 328"/>
            <p:cNvSpPr>
              <a:spLocks noChangeShapeType="1"/>
            </p:cNvSpPr>
            <p:nvPr/>
          </p:nvSpPr>
          <p:spPr bwMode="auto">
            <a:xfrm>
              <a:off x="-2442" y="1638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1" name="Line 329"/>
            <p:cNvSpPr>
              <a:spLocks noChangeShapeType="1"/>
            </p:cNvSpPr>
            <p:nvPr/>
          </p:nvSpPr>
          <p:spPr bwMode="auto">
            <a:xfrm>
              <a:off x="-2442" y="1641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2" name="Line 330"/>
            <p:cNvSpPr>
              <a:spLocks noChangeShapeType="1"/>
            </p:cNvSpPr>
            <p:nvPr/>
          </p:nvSpPr>
          <p:spPr bwMode="auto">
            <a:xfrm>
              <a:off x="-2442" y="1645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3" name="Line 331"/>
            <p:cNvSpPr>
              <a:spLocks noChangeShapeType="1"/>
            </p:cNvSpPr>
            <p:nvPr/>
          </p:nvSpPr>
          <p:spPr bwMode="auto">
            <a:xfrm>
              <a:off x="-2442" y="1649"/>
              <a:ext cx="4665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4" name="Rectangle 332"/>
            <p:cNvSpPr>
              <a:spLocks noChangeArrowheads="1"/>
            </p:cNvSpPr>
            <p:nvPr/>
          </p:nvSpPr>
          <p:spPr bwMode="auto">
            <a:xfrm>
              <a:off x="2147" y="1532"/>
              <a:ext cx="62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185" name="Freeform 333"/>
            <p:cNvSpPr>
              <a:spLocks/>
            </p:cNvSpPr>
            <p:nvPr/>
          </p:nvSpPr>
          <p:spPr bwMode="auto">
            <a:xfrm>
              <a:off x="2183" y="1612"/>
              <a:ext cx="33" cy="66"/>
            </a:xfrm>
            <a:custGeom>
              <a:avLst/>
              <a:gdLst>
                <a:gd name="T0" fmla="*/ 0 w 33"/>
                <a:gd name="T1" fmla="*/ 0 h 66"/>
                <a:gd name="T2" fmla="*/ 33 w 33"/>
                <a:gd name="T3" fmla="*/ 33 h 66"/>
                <a:gd name="T4" fmla="*/ 0 w 33"/>
                <a:gd name="T5" fmla="*/ 66 h 66"/>
                <a:gd name="T6" fmla="*/ 0 w 33"/>
                <a:gd name="T7" fmla="*/ 0 h 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66"/>
                <a:gd name="T14" fmla="*/ 33 w 33"/>
                <a:gd name="T15" fmla="*/ 66 h 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66">
                  <a:moveTo>
                    <a:pt x="0" y="0"/>
                  </a:moveTo>
                  <a:lnTo>
                    <a:pt x="33" y="33"/>
                  </a:lnTo>
                  <a:lnTo>
                    <a:pt x="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6" name="Line 334"/>
            <p:cNvSpPr>
              <a:spLocks noChangeShapeType="1"/>
            </p:cNvSpPr>
            <p:nvPr/>
          </p:nvSpPr>
          <p:spPr bwMode="auto">
            <a:xfrm flipV="1">
              <a:off x="-1886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7" name="Line 335"/>
            <p:cNvSpPr>
              <a:spLocks noChangeShapeType="1"/>
            </p:cNvSpPr>
            <p:nvPr/>
          </p:nvSpPr>
          <p:spPr bwMode="auto">
            <a:xfrm flipV="1">
              <a:off x="-188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8" name="Line 336"/>
            <p:cNvSpPr>
              <a:spLocks noChangeShapeType="1"/>
            </p:cNvSpPr>
            <p:nvPr/>
          </p:nvSpPr>
          <p:spPr bwMode="auto">
            <a:xfrm flipV="1">
              <a:off x="-1879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9" name="Line 337"/>
            <p:cNvSpPr>
              <a:spLocks noChangeShapeType="1"/>
            </p:cNvSpPr>
            <p:nvPr/>
          </p:nvSpPr>
          <p:spPr bwMode="auto">
            <a:xfrm flipV="1">
              <a:off x="-1875" y="509"/>
              <a:ext cx="1" cy="226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0" name="Rectangle 338"/>
            <p:cNvSpPr>
              <a:spLocks noChangeArrowheads="1"/>
            </p:cNvSpPr>
            <p:nvPr/>
          </p:nvSpPr>
          <p:spPr bwMode="auto">
            <a:xfrm>
              <a:off x="-1835" y="501"/>
              <a:ext cx="62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191" name="Freeform 339"/>
            <p:cNvSpPr>
              <a:spLocks/>
            </p:cNvSpPr>
            <p:nvPr/>
          </p:nvSpPr>
          <p:spPr bwMode="auto">
            <a:xfrm>
              <a:off x="-1912" y="512"/>
              <a:ext cx="66" cy="33"/>
            </a:xfrm>
            <a:custGeom>
              <a:avLst/>
              <a:gdLst>
                <a:gd name="T0" fmla="*/ 0 w 66"/>
                <a:gd name="T1" fmla="*/ 33 h 33"/>
                <a:gd name="T2" fmla="*/ 33 w 66"/>
                <a:gd name="T3" fmla="*/ 0 h 33"/>
                <a:gd name="T4" fmla="*/ 66 w 66"/>
                <a:gd name="T5" fmla="*/ 33 h 33"/>
                <a:gd name="T6" fmla="*/ 0 w 66"/>
                <a:gd name="T7" fmla="*/ 33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"/>
                <a:gd name="T13" fmla="*/ 0 h 33"/>
                <a:gd name="T14" fmla="*/ 66 w 66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" h="33">
                  <a:moveTo>
                    <a:pt x="0" y="33"/>
                  </a:moveTo>
                  <a:lnTo>
                    <a:pt x="33" y="0"/>
                  </a:lnTo>
                  <a:lnTo>
                    <a:pt x="66" y="3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92" name="Rectangle 340"/>
            <p:cNvSpPr>
              <a:spLocks noChangeArrowheads="1"/>
            </p:cNvSpPr>
            <p:nvPr/>
          </p:nvSpPr>
          <p:spPr bwMode="auto">
            <a:xfrm>
              <a:off x="-2445" y="509"/>
              <a:ext cx="4668" cy="2272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3" name="Rectangle 341"/>
            <p:cNvSpPr>
              <a:spLocks noChangeArrowheads="1"/>
            </p:cNvSpPr>
            <p:nvPr/>
          </p:nvSpPr>
          <p:spPr bwMode="auto">
            <a:xfrm>
              <a:off x="-1864" y="1674"/>
              <a:ext cx="66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4194" name="Line 342"/>
            <p:cNvSpPr>
              <a:spLocks noChangeShapeType="1"/>
            </p:cNvSpPr>
            <p:nvPr/>
          </p:nvSpPr>
          <p:spPr bwMode="auto">
            <a:xfrm>
              <a:off x="-695" y="1619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5" name="Rectangle 343"/>
            <p:cNvSpPr>
              <a:spLocks noChangeArrowheads="1"/>
            </p:cNvSpPr>
            <p:nvPr/>
          </p:nvSpPr>
          <p:spPr bwMode="auto">
            <a:xfrm>
              <a:off x="-692" y="1674"/>
              <a:ext cx="69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4196" name="Line 344"/>
            <p:cNvSpPr>
              <a:spLocks noChangeShapeType="1"/>
            </p:cNvSpPr>
            <p:nvPr/>
          </p:nvSpPr>
          <p:spPr bwMode="auto">
            <a:xfrm>
              <a:off x="484" y="1619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7" name="Rectangle 345"/>
            <p:cNvSpPr>
              <a:spLocks noChangeArrowheads="1"/>
            </p:cNvSpPr>
            <p:nvPr/>
          </p:nvSpPr>
          <p:spPr bwMode="auto">
            <a:xfrm>
              <a:off x="455" y="1674"/>
              <a:ext cx="99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4198" name="Line 346"/>
            <p:cNvSpPr>
              <a:spLocks noChangeShapeType="1"/>
            </p:cNvSpPr>
            <p:nvPr/>
          </p:nvSpPr>
          <p:spPr bwMode="auto">
            <a:xfrm>
              <a:off x="1664" y="1619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9" name="Rectangle 347"/>
            <p:cNvSpPr>
              <a:spLocks noChangeArrowheads="1"/>
            </p:cNvSpPr>
            <p:nvPr/>
          </p:nvSpPr>
          <p:spPr bwMode="auto">
            <a:xfrm>
              <a:off x="1635" y="1674"/>
              <a:ext cx="99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3p</a:t>
              </a:r>
              <a:endParaRPr lang="en-US"/>
            </a:p>
          </p:txBody>
        </p:sp>
        <p:sp>
          <p:nvSpPr>
            <p:cNvPr id="4200" name="Rectangle 348"/>
            <p:cNvSpPr>
              <a:spLocks noChangeArrowheads="1"/>
            </p:cNvSpPr>
            <p:nvPr/>
          </p:nvSpPr>
          <p:spPr bwMode="auto">
            <a:xfrm>
              <a:off x="-1981" y="2456"/>
              <a:ext cx="110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4201" name="Line 349"/>
            <p:cNvSpPr>
              <a:spLocks noChangeShapeType="1"/>
            </p:cNvSpPr>
            <p:nvPr/>
          </p:nvSpPr>
          <p:spPr bwMode="auto">
            <a:xfrm>
              <a:off x="-1905" y="2493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2" name="Rectangle 350"/>
            <p:cNvSpPr>
              <a:spLocks noChangeArrowheads="1"/>
            </p:cNvSpPr>
            <p:nvPr/>
          </p:nvSpPr>
          <p:spPr bwMode="auto">
            <a:xfrm>
              <a:off x="-1981" y="2175"/>
              <a:ext cx="110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203" name="Line 351"/>
            <p:cNvSpPr>
              <a:spLocks noChangeShapeType="1"/>
            </p:cNvSpPr>
            <p:nvPr/>
          </p:nvSpPr>
          <p:spPr bwMode="auto">
            <a:xfrm>
              <a:off x="-1905" y="2211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4" name="Rectangle 352"/>
            <p:cNvSpPr>
              <a:spLocks noChangeArrowheads="1"/>
            </p:cNvSpPr>
            <p:nvPr/>
          </p:nvSpPr>
          <p:spPr bwMode="auto">
            <a:xfrm>
              <a:off x="-1981" y="1890"/>
              <a:ext cx="110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4205" name="Line 353"/>
            <p:cNvSpPr>
              <a:spLocks noChangeShapeType="1"/>
            </p:cNvSpPr>
            <p:nvPr/>
          </p:nvSpPr>
          <p:spPr bwMode="auto">
            <a:xfrm>
              <a:off x="-1905" y="1926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6" name="Rectangle 354"/>
            <p:cNvSpPr>
              <a:spLocks noChangeArrowheads="1"/>
            </p:cNvSpPr>
            <p:nvPr/>
          </p:nvSpPr>
          <p:spPr bwMode="auto">
            <a:xfrm>
              <a:off x="-1945" y="1323"/>
              <a:ext cx="73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4207" name="Line 355"/>
            <p:cNvSpPr>
              <a:spLocks noChangeShapeType="1"/>
            </p:cNvSpPr>
            <p:nvPr/>
          </p:nvSpPr>
          <p:spPr bwMode="auto">
            <a:xfrm>
              <a:off x="-1905" y="1360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8" name="Rectangle 356"/>
            <p:cNvSpPr>
              <a:spLocks noChangeArrowheads="1"/>
            </p:cNvSpPr>
            <p:nvPr/>
          </p:nvSpPr>
          <p:spPr bwMode="auto">
            <a:xfrm>
              <a:off x="-1945" y="1042"/>
              <a:ext cx="73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209" name="Line 357"/>
            <p:cNvSpPr>
              <a:spLocks noChangeShapeType="1"/>
            </p:cNvSpPr>
            <p:nvPr/>
          </p:nvSpPr>
          <p:spPr bwMode="auto">
            <a:xfrm>
              <a:off x="-1905" y="1079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0" name="Rectangle 358"/>
            <p:cNvSpPr>
              <a:spLocks noChangeArrowheads="1"/>
            </p:cNvSpPr>
            <p:nvPr/>
          </p:nvSpPr>
          <p:spPr bwMode="auto">
            <a:xfrm>
              <a:off x="-1945" y="757"/>
              <a:ext cx="73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4211" name="Line 359"/>
            <p:cNvSpPr>
              <a:spLocks noChangeShapeType="1"/>
            </p:cNvSpPr>
            <p:nvPr/>
          </p:nvSpPr>
          <p:spPr bwMode="auto">
            <a:xfrm>
              <a:off x="-1905" y="794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2" name="Rectangle 368"/>
            <p:cNvSpPr>
              <a:spLocks noChangeArrowheads="1"/>
            </p:cNvSpPr>
            <p:nvPr/>
          </p:nvSpPr>
          <p:spPr bwMode="auto">
            <a:xfrm>
              <a:off x="-2445" y="509"/>
              <a:ext cx="4668" cy="2272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4099" name="Object 88"/>
          <p:cNvGraphicFramePr>
            <a:graphicFrameLocks noChangeAspect="1"/>
          </p:cNvGraphicFramePr>
          <p:nvPr/>
        </p:nvGraphicFramePr>
        <p:xfrm>
          <a:off x="2976563" y="3149600"/>
          <a:ext cx="141287" cy="150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Equation" r:id="rId6" imgW="215619" imgH="317087" progId="Equation.DSMT4">
                  <p:embed/>
                </p:oleObj>
              </mc:Choice>
              <mc:Fallback>
                <p:oleObj name="Equation" r:id="rId6" imgW="215619" imgH="317087" progId="Equation.DSMT4">
                  <p:embed/>
                  <p:pic>
                    <p:nvPicPr>
                      <p:cNvPr id="4099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563" y="3149600"/>
                        <a:ext cx="141287" cy="150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88"/>
          <p:cNvGraphicFramePr>
            <a:graphicFrameLocks noChangeAspect="1"/>
          </p:cNvGraphicFramePr>
          <p:nvPr/>
        </p:nvGraphicFramePr>
        <p:xfrm>
          <a:off x="5418138" y="3160713"/>
          <a:ext cx="150812" cy="150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Equation" r:id="rId8" imgW="228501" imgH="317362" progId="Equation.DSMT4">
                  <p:embed/>
                </p:oleObj>
              </mc:Choice>
              <mc:Fallback>
                <p:oleObj name="Equation" r:id="rId8" imgW="228501" imgH="317362" progId="Equation.DSMT4">
                  <p:embed/>
                  <p:pic>
                    <p:nvPicPr>
                      <p:cNvPr id="4100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138" y="3160713"/>
                        <a:ext cx="150812" cy="150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6" name="Rectangle 62"/>
          <p:cNvSpPr>
            <a:spLocks noChangeArrowheads="1"/>
          </p:cNvSpPr>
          <p:nvPr/>
        </p:nvSpPr>
        <p:spPr bwMode="auto">
          <a:xfrm>
            <a:off x="1189038" y="3155950"/>
            <a:ext cx="50800" cy="10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FF0000"/>
                </a:solidFill>
                <a:latin typeface="Symbol" pitchFamily="18" charset="2"/>
              </a:rPr>
              <a:t>0</a:t>
            </a:r>
            <a:endParaRPr lang="en-US" sz="1200">
              <a:solidFill>
                <a:srgbClr val="FF0000"/>
              </a:solidFill>
            </a:endParaRPr>
          </a:p>
        </p:txBody>
      </p:sp>
      <p:sp>
        <p:nvSpPr>
          <p:cNvPr id="4117" name="Rectangle 64"/>
          <p:cNvSpPr>
            <a:spLocks noChangeArrowheads="1"/>
          </p:cNvSpPr>
          <p:nvPr/>
        </p:nvSpPr>
        <p:spPr bwMode="auto">
          <a:xfrm>
            <a:off x="2406650" y="3155950"/>
            <a:ext cx="61913" cy="10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 b="1">
                <a:solidFill>
                  <a:srgbClr val="FF0000"/>
                </a:solidFill>
                <a:latin typeface="Symbol" pitchFamily="18" charset="2"/>
              </a:rPr>
              <a:t>p</a:t>
            </a:r>
            <a:endParaRPr lang="en-US" sz="1300" b="1">
              <a:solidFill>
                <a:srgbClr val="FF0000"/>
              </a:solidFill>
            </a:endParaRPr>
          </a:p>
        </p:txBody>
      </p:sp>
      <p:sp>
        <p:nvSpPr>
          <p:cNvPr id="4118" name="Rectangle 66"/>
          <p:cNvSpPr>
            <a:spLocks noChangeArrowheads="1"/>
          </p:cNvSpPr>
          <p:nvPr/>
        </p:nvSpPr>
        <p:spPr bwMode="auto">
          <a:xfrm>
            <a:off x="3625850" y="3155950"/>
            <a:ext cx="107950" cy="10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Symbol" pitchFamily="18" charset="2"/>
              </a:rPr>
              <a:t>2p</a:t>
            </a:r>
            <a:endParaRPr lang="en-US" sz="1200" b="1">
              <a:solidFill>
                <a:srgbClr val="FF0000"/>
              </a:solidFill>
            </a:endParaRPr>
          </a:p>
        </p:txBody>
      </p:sp>
      <p:sp>
        <p:nvSpPr>
          <p:cNvPr id="4119" name="Rectangle 66"/>
          <p:cNvSpPr>
            <a:spLocks noChangeArrowheads="1"/>
          </p:cNvSpPr>
          <p:nvPr/>
        </p:nvSpPr>
        <p:spPr bwMode="auto">
          <a:xfrm>
            <a:off x="4873625" y="3138488"/>
            <a:ext cx="1079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Symbol" pitchFamily="18" charset="2"/>
              </a:rPr>
              <a:t>3p</a:t>
            </a:r>
            <a:endParaRPr lang="en-US" sz="1200" b="1">
              <a:solidFill>
                <a:srgbClr val="FF0000"/>
              </a:solidFill>
            </a:endParaRPr>
          </a:p>
        </p:txBody>
      </p:sp>
      <p:graphicFrame>
        <p:nvGraphicFramePr>
          <p:cNvPr id="4101" name="Object 2"/>
          <p:cNvGraphicFramePr>
            <a:graphicFrameLocks noChangeAspect="1"/>
          </p:cNvGraphicFramePr>
          <p:nvPr/>
        </p:nvGraphicFramePr>
        <p:xfrm>
          <a:off x="1754188" y="3149600"/>
          <a:ext cx="107950" cy="150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10" imgW="164885" imgH="317087" progId="Equation.DSMT4">
                  <p:embed/>
                </p:oleObj>
              </mc:Choice>
              <mc:Fallback>
                <p:oleObj name="Equation" r:id="rId10" imgW="164885" imgH="317087" progId="Equation.DSMT4">
                  <p:embed/>
                  <p:pic>
                    <p:nvPicPr>
                      <p:cNvPr id="410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4188" y="3149600"/>
                        <a:ext cx="107950" cy="150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88"/>
          <p:cNvGraphicFramePr>
            <a:graphicFrameLocks noChangeAspect="1"/>
          </p:cNvGraphicFramePr>
          <p:nvPr/>
        </p:nvGraphicFramePr>
        <p:xfrm>
          <a:off x="4216400" y="3159125"/>
          <a:ext cx="149225" cy="150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Equation" r:id="rId12" imgW="228501" imgH="317362" progId="Equation.DSMT4">
                  <p:embed/>
                </p:oleObj>
              </mc:Choice>
              <mc:Fallback>
                <p:oleObj name="Equation" r:id="rId12" imgW="228501" imgH="317362" progId="Equation.DSMT4">
                  <p:embed/>
                  <p:pic>
                    <p:nvPicPr>
                      <p:cNvPr id="4102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3159125"/>
                        <a:ext cx="149225" cy="150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35"/>
          <p:cNvGrpSpPr>
            <a:grpSpLocks/>
          </p:cNvGrpSpPr>
          <p:nvPr/>
        </p:nvGrpSpPr>
        <p:grpSpPr bwMode="auto">
          <a:xfrm>
            <a:off x="677863" y="2128838"/>
            <a:ext cx="4872037" cy="2019300"/>
            <a:chOff x="678142" y="2129051"/>
            <a:chExt cx="4871085" cy="2019868"/>
          </a:xfrm>
        </p:grpSpPr>
        <p:cxnSp>
          <p:nvCxnSpPr>
            <p:cNvPr id="101" name="Straight Connector 100"/>
            <p:cNvCxnSpPr/>
            <p:nvPr/>
          </p:nvCxnSpPr>
          <p:spPr>
            <a:xfrm rot="5400000">
              <a:off x="856232" y="3142955"/>
              <a:ext cx="1964289" cy="0"/>
            </a:xfrm>
            <a:prstGeom prst="line">
              <a:avLst/>
            </a:prstGeom>
            <a:ln w="444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>
              <a:off x="2091859" y="3134222"/>
              <a:ext cx="1965878" cy="0"/>
            </a:xfrm>
            <a:prstGeom prst="line">
              <a:avLst/>
            </a:prstGeom>
            <a:ln w="444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>
              <a:off x="3346533" y="3123900"/>
              <a:ext cx="1965878" cy="1587"/>
            </a:xfrm>
            <a:prstGeom prst="line">
              <a:avLst/>
            </a:prstGeom>
            <a:ln w="444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>
              <a:off x="4565495" y="3130252"/>
              <a:ext cx="1965878" cy="1587"/>
            </a:xfrm>
            <a:prstGeom prst="line">
              <a:avLst/>
            </a:prstGeom>
            <a:ln w="444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26" name="Group 402"/>
            <p:cNvGrpSpPr>
              <a:grpSpLocks/>
            </p:cNvGrpSpPr>
            <p:nvPr/>
          </p:nvGrpSpPr>
          <p:grpSpPr bwMode="auto">
            <a:xfrm>
              <a:off x="678142" y="2141182"/>
              <a:ext cx="1059991" cy="2007737"/>
              <a:chOff x="877108" y="980107"/>
              <a:chExt cx="1589087" cy="3678238"/>
            </a:xfrm>
          </p:grpSpPr>
          <p:sp>
            <p:nvSpPr>
              <p:cNvPr id="4136" name="Freeform 360"/>
              <p:cNvSpPr>
                <a:spLocks/>
              </p:cNvSpPr>
              <p:nvPr/>
            </p:nvSpPr>
            <p:spPr bwMode="auto">
              <a:xfrm>
                <a:off x="877108" y="3915395"/>
                <a:ext cx="87313" cy="742950"/>
              </a:xfrm>
              <a:custGeom>
                <a:avLst/>
                <a:gdLst>
                  <a:gd name="T0" fmla="*/ 2147483647 w 15"/>
                  <a:gd name="T1" fmla="*/ 0 h 128"/>
                  <a:gd name="T2" fmla="*/ 2147483647 w 15"/>
                  <a:gd name="T3" fmla="*/ 2147483647 h 128"/>
                  <a:gd name="T4" fmla="*/ 2147483647 w 15"/>
                  <a:gd name="T5" fmla="*/ 2147483647 h 128"/>
                  <a:gd name="T6" fmla="*/ 2147483647 w 15"/>
                  <a:gd name="T7" fmla="*/ 2147483647 h 128"/>
                  <a:gd name="T8" fmla="*/ 2147483647 w 15"/>
                  <a:gd name="T9" fmla="*/ 2147483647 h 128"/>
                  <a:gd name="T10" fmla="*/ 2147483647 w 15"/>
                  <a:gd name="T11" fmla="*/ 2147483647 h 128"/>
                  <a:gd name="T12" fmla="*/ 2147483647 w 15"/>
                  <a:gd name="T13" fmla="*/ 2147483647 h 128"/>
                  <a:gd name="T14" fmla="*/ 2147483647 w 15"/>
                  <a:gd name="T15" fmla="*/ 2147483647 h 128"/>
                  <a:gd name="T16" fmla="*/ 2147483647 w 15"/>
                  <a:gd name="T17" fmla="*/ 2147483647 h 128"/>
                  <a:gd name="T18" fmla="*/ 2147483647 w 15"/>
                  <a:gd name="T19" fmla="*/ 2147483647 h 128"/>
                  <a:gd name="T20" fmla="*/ 2147483647 w 15"/>
                  <a:gd name="T21" fmla="*/ 2147483647 h 128"/>
                  <a:gd name="T22" fmla="*/ 2147483647 w 15"/>
                  <a:gd name="T23" fmla="*/ 2147483647 h 128"/>
                  <a:gd name="T24" fmla="*/ 2147483647 w 15"/>
                  <a:gd name="T25" fmla="*/ 2147483647 h 128"/>
                  <a:gd name="T26" fmla="*/ 0 w 15"/>
                  <a:gd name="T27" fmla="*/ 2147483647 h 12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5"/>
                  <a:gd name="T43" fmla="*/ 0 h 128"/>
                  <a:gd name="T44" fmla="*/ 15 w 15"/>
                  <a:gd name="T45" fmla="*/ 128 h 128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5" h="128">
                    <a:moveTo>
                      <a:pt x="15" y="0"/>
                    </a:moveTo>
                    <a:lnTo>
                      <a:pt x="13" y="11"/>
                    </a:lnTo>
                    <a:lnTo>
                      <a:pt x="11" y="24"/>
                    </a:lnTo>
                    <a:lnTo>
                      <a:pt x="10" y="31"/>
                    </a:lnTo>
                    <a:lnTo>
                      <a:pt x="9" y="38"/>
                    </a:lnTo>
                    <a:lnTo>
                      <a:pt x="8" y="46"/>
                    </a:lnTo>
                    <a:lnTo>
                      <a:pt x="7" y="54"/>
                    </a:lnTo>
                    <a:lnTo>
                      <a:pt x="6" y="63"/>
                    </a:lnTo>
                    <a:lnTo>
                      <a:pt x="5" y="72"/>
                    </a:lnTo>
                    <a:lnTo>
                      <a:pt x="4" y="82"/>
                    </a:lnTo>
                    <a:lnTo>
                      <a:pt x="3" y="92"/>
                    </a:lnTo>
                    <a:lnTo>
                      <a:pt x="2" y="104"/>
                    </a:lnTo>
                    <a:lnTo>
                      <a:pt x="1" y="116"/>
                    </a:lnTo>
                    <a:lnTo>
                      <a:pt x="0" y="128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137" name="Freeform 361"/>
              <p:cNvSpPr>
                <a:spLocks/>
              </p:cNvSpPr>
              <p:nvPr/>
            </p:nvSpPr>
            <p:spPr bwMode="auto">
              <a:xfrm>
                <a:off x="964420" y="980107"/>
                <a:ext cx="1501775" cy="2935288"/>
              </a:xfrm>
              <a:custGeom>
                <a:avLst/>
                <a:gdLst>
                  <a:gd name="T0" fmla="*/ 2147483647 w 259"/>
                  <a:gd name="T1" fmla="*/ 2147483647 h 506"/>
                  <a:gd name="T2" fmla="*/ 2147483647 w 259"/>
                  <a:gd name="T3" fmla="*/ 2147483647 h 506"/>
                  <a:gd name="T4" fmla="*/ 2147483647 w 259"/>
                  <a:gd name="T5" fmla="*/ 2147483647 h 506"/>
                  <a:gd name="T6" fmla="*/ 2147483647 w 259"/>
                  <a:gd name="T7" fmla="*/ 2147483647 h 506"/>
                  <a:gd name="T8" fmla="*/ 2147483647 w 259"/>
                  <a:gd name="T9" fmla="*/ 2147483647 h 506"/>
                  <a:gd name="T10" fmla="*/ 2147483647 w 259"/>
                  <a:gd name="T11" fmla="*/ 2147483647 h 506"/>
                  <a:gd name="T12" fmla="*/ 2147483647 w 259"/>
                  <a:gd name="T13" fmla="*/ 2147483647 h 506"/>
                  <a:gd name="T14" fmla="*/ 2147483647 w 259"/>
                  <a:gd name="T15" fmla="*/ 2147483647 h 506"/>
                  <a:gd name="T16" fmla="*/ 2147483647 w 259"/>
                  <a:gd name="T17" fmla="*/ 2147483647 h 506"/>
                  <a:gd name="T18" fmla="*/ 2147483647 w 259"/>
                  <a:gd name="T19" fmla="*/ 2147483647 h 506"/>
                  <a:gd name="T20" fmla="*/ 2147483647 w 259"/>
                  <a:gd name="T21" fmla="*/ 2147483647 h 506"/>
                  <a:gd name="T22" fmla="*/ 2147483647 w 259"/>
                  <a:gd name="T23" fmla="*/ 2147483647 h 506"/>
                  <a:gd name="T24" fmla="*/ 2147483647 w 259"/>
                  <a:gd name="T25" fmla="*/ 2147483647 h 506"/>
                  <a:gd name="T26" fmla="*/ 2147483647 w 259"/>
                  <a:gd name="T27" fmla="*/ 2147483647 h 506"/>
                  <a:gd name="T28" fmla="*/ 2147483647 w 259"/>
                  <a:gd name="T29" fmla="*/ 2147483647 h 506"/>
                  <a:gd name="T30" fmla="*/ 2147483647 w 259"/>
                  <a:gd name="T31" fmla="*/ 2147483647 h 506"/>
                  <a:gd name="T32" fmla="*/ 2147483647 w 259"/>
                  <a:gd name="T33" fmla="*/ 2147483647 h 506"/>
                  <a:gd name="T34" fmla="*/ 2147483647 w 259"/>
                  <a:gd name="T35" fmla="*/ 2147483647 h 506"/>
                  <a:gd name="T36" fmla="*/ 2147483647 w 259"/>
                  <a:gd name="T37" fmla="*/ 2147483647 h 506"/>
                  <a:gd name="T38" fmla="*/ 2147483647 w 259"/>
                  <a:gd name="T39" fmla="*/ 2147483647 h 506"/>
                  <a:gd name="T40" fmla="*/ 2147483647 w 259"/>
                  <a:gd name="T41" fmla="*/ 2147483647 h 506"/>
                  <a:gd name="T42" fmla="*/ 2147483647 w 259"/>
                  <a:gd name="T43" fmla="*/ 2147483647 h 506"/>
                  <a:gd name="T44" fmla="*/ 2147483647 w 259"/>
                  <a:gd name="T45" fmla="*/ 2147483647 h 506"/>
                  <a:gd name="T46" fmla="*/ 2147483647 w 259"/>
                  <a:gd name="T47" fmla="*/ 2147483647 h 506"/>
                  <a:gd name="T48" fmla="*/ 2147483647 w 259"/>
                  <a:gd name="T49" fmla="*/ 2147483647 h 506"/>
                  <a:gd name="T50" fmla="*/ 2147483647 w 259"/>
                  <a:gd name="T51" fmla="*/ 2147483647 h 506"/>
                  <a:gd name="T52" fmla="*/ 2147483647 w 259"/>
                  <a:gd name="T53" fmla="*/ 2147483647 h 506"/>
                  <a:gd name="T54" fmla="*/ 2147483647 w 259"/>
                  <a:gd name="T55" fmla="*/ 2147483647 h 506"/>
                  <a:gd name="T56" fmla="*/ 2147483647 w 259"/>
                  <a:gd name="T57" fmla="*/ 2147483647 h 506"/>
                  <a:gd name="T58" fmla="*/ 2147483647 w 259"/>
                  <a:gd name="T59" fmla="*/ 2147483647 h 506"/>
                  <a:gd name="T60" fmla="*/ 2147483647 w 259"/>
                  <a:gd name="T61" fmla="*/ 2147483647 h 506"/>
                  <a:gd name="T62" fmla="*/ 2147483647 w 259"/>
                  <a:gd name="T63" fmla="*/ 2147483647 h 506"/>
                  <a:gd name="T64" fmla="*/ 2147483647 w 259"/>
                  <a:gd name="T65" fmla="*/ 2147483647 h 506"/>
                  <a:gd name="T66" fmla="*/ 2147483647 w 259"/>
                  <a:gd name="T67" fmla="*/ 2147483647 h 506"/>
                  <a:gd name="T68" fmla="*/ 2147483647 w 259"/>
                  <a:gd name="T69" fmla="*/ 2147483647 h 506"/>
                  <a:gd name="T70" fmla="*/ 2147483647 w 259"/>
                  <a:gd name="T71" fmla="*/ 2147483647 h 506"/>
                  <a:gd name="T72" fmla="*/ 2147483647 w 259"/>
                  <a:gd name="T73" fmla="*/ 2147483647 h 506"/>
                  <a:gd name="T74" fmla="*/ 2147483647 w 259"/>
                  <a:gd name="T75" fmla="*/ 2147483647 h 506"/>
                  <a:gd name="T76" fmla="*/ 2147483647 w 259"/>
                  <a:gd name="T77" fmla="*/ 2147483647 h 506"/>
                  <a:gd name="T78" fmla="*/ 2147483647 w 259"/>
                  <a:gd name="T79" fmla="*/ 2147483647 h 506"/>
                  <a:gd name="T80" fmla="*/ 2147483647 w 259"/>
                  <a:gd name="T81" fmla="*/ 2147483647 h 506"/>
                  <a:gd name="T82" fmla="*/ 2147483647 w 259"/>
                  <a:gd name="T83" fmla="*/ 2147483647 h 506"/>
                  <a:gd name="T84" fmla="*/ 2147483647 w 259"/>
                  <a:gd name="T85" fmla="*/ 2147483647 h 506"/>
                  <a:gd name="T86" fmla="*/ 2147483647 w 259"/>
                  <a:gd name="T87" fmla="*/ 2147483647 h 506"/>
                  <a:gd name="T88" fmla="*/ 2147483647 w 259"/>
                  <a:gd name="T89" fmla="*/ 0 h 50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59"/>
                  <a:gd name="T136" fmla="*/ 0 h 506"/>
                  <a:gd name="T137" fmla="*/ 259 w 259"/>
                  <a:gd name="T138" fmla="*/ 506 h 50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59" h="506">
                    <a:moveTo>
                      <a:pt x="0" y="506"/>
                    </a:moveTo>
                    <a:lnTo>
                      <a:pt x="2" y="496"/>
                    </a:lnTo>
                    <a:lnTo>
                      <a:pt x="4" y="486"/>
                    </a:lnTo>
                    <a:lnTo>
                      <a:pt x="6" y="478"/>
                    </a:lnTo>
                    <a:lnTo>
                      <a:pt x="8" y="470"/>
                    </a:lnTo>
                    <a:lnTo>
                      <a:pt x="10" y="462"/>
                    </a:lnTo>
                    <a:lnTo>
                      <a:pt x="12" y="455"/>
                    </a:lnTo>
                    <a:lnTo>
                      <a:pt x="14" y="449"/>
                    </a:lnTo>
                    <a:lnTo>
                      <a:pt x="16" y="443"/>
                    </a:lnTo>
                    <a:lnTo>
                      <a:pt x="18" y="438"/>
                    </a:lnTo>
                    <a:lnTo>
                      <a:pt x="20" y="432"/>
                    </a:lnTo>
                    <a:lnTo>
                      <a:pt x="22" y="427"/>
                    </a:lnTo>
                    <a:lnTo>
                      <a:pt x="24" y="423"/>
                    </a:lnTo>
                    <a:lnTo>
                      <a:pt x="26" y="418"/>
                    </a:lnTo>
                    <a:lnTo>
                      <a:pt x="28" y="414"/>
                    </a:lnTo>
                    <a:lnTo>
                      <a:pt x="30" y="410"/>
                    </a:lnTo>
                    <a:lnTo>
                      <a:pt x="32" y="406"/>
                    </a:lnTo>
                    <a:lnTo>
                      <a:pt x="34" y="403"/>
                    </a:lnTo>
                    <a:lnTo>
                      <a:pt x="36" y="399"/>
                    </a:lnTo>
                    <a:lnTo>
                      <a:pt x="38" y="396"/>
                    </a:lnTo>
                    <a:lnTo>
                      <a:pt x="40" y="393"/>
                    </a:lnTo>
                    <a:lnTo>
                      <a:pt x="42" y="390"/>
                    </a:lnTo>
                    <a:lnTo>
                      <a:pt x="44" y="387"/>
                    </a:lnTo>
                    <a:lnTo>
                      <a:pt x="46" y="384"/>
                    </a:lnTo>
                    <a:lnTo>
                      <a:pt x="48" y="381"/>
                    </a:lnTo>
                    <a:lnTo>
                      <a:pt x="50" y="379"/>
                    </a:lnTo>
                    <a:lnTo>
                      <a:pt x="52" y="376"/>
                    </a:lnTo>
                    <a:lnTo>
                      <a:pt x="54" y="374"/>
                    </a:lnTo>
                    <a:lnTo>
                      <a:pt x="56" y="371"/>
                    </a:lnTo>
                    <a:lnTo>
                      <a:pt x="58" y="369"/>
                    </a:lnTo>
                    <a:lnTo>
                      <a:pt x="60" y="367"/>
                    </a:lnTo>
                    <a:lnTo>
                      <a:pt x="62" y="365"/>
                    </a:lnTo>
                    <a:lnTo>
                      <a:pt x="64" y="362"/>
                    </a:lnTo>
                    <a:lnTo>
                      <a:pt x="66" y="360"/>
                    </a:lnTo>
                    <a:lnTo>
                      <a:pt x="68" y="358"/>
                    </a:lnTo>
                    <a:lnTo>
                      <a:pt x="70" y="356"/>
                    </a:lnTo>
                    <a:lnTo>
                      <a:pt x="72" y="354"/>
                    </a:lnTo>
                    <a:lnTo>
                      <a:pt x="74" y="352"/>
                    </a:lnTo>
                    <a:lnTo>
                      <a:pt x="76" y="350"/>
                    </a:lnTo>
                    <a:lnTo>
                      <a:pt x="78" y="349"/>
                    </a:lnTo>
                    <a:lnTo>
                      <a:pt x="80" y="347"/>
                    </a:lnTo>
                    <a:lnTo>
                      <a:pt x="82" y="345"/>
                    </a:lnTo>
                    <a:lnTo>
                      <a:pt x="84" y="343"/>
                    </a:lnTo>
                    <a:lnTo>
                      <a:pt x="86" y="342"/>
                    </a:lnTo>
                    <a:lnTo>
                      <a:pt x="88" y="340"/>
                    </a:lnTo>
                    <a:lnTo>
                      <a:pt x="90" y="338"/>
                    </a:lnTo>
                    <a:lnTo>
                      <a:pt x="92" y="337"/>
                    </a:lnTo>
                    <a:lnTo>
                      <a:pt x="94" y="335"/>
                    </a:lnTo>
                    <a:lnTo>
                      <a:pt x="96" y="333"/>
                    </a:lnTo>
                    <a:lnTo>
                      <a:pt x="98" y="332"/>
                    </a:lnTo>
                    <a:lnTo>
                      <a:pt x="100" y="330"/>
                    </a:lnTo>
                    <a:lnTo>
                      <a:pt x="102" y="329"/>
                    </a:lnTo>
                    <a:lnTo>
                      <a:pt x="104" y="327"/>
                    </a:lnTo>
                    <a:lnTo>
                      <a:pt x="106" y="325"/>
                    </a:lnTo>
                    <a:lnTo>
                      <a:pt x="108" y="324"/>
                    </a:lnTo>
                    <a:lnTo>
                      <a:pt x="110" y="322"/>
                    </a:lnTo>
                    <a:lnTo>
                      <a:pt x="112" y="321"/>
                    </a:lnTo>
                    <a:lnTo>
                      <a:pt x="114" y="319"/>
                    </a:lnTo>
                    <a:lnTo>
                      <a:pt x="116" y="318"/>
                    </a:lnTo>
                    <a:lnTo>
                      <a:pt x="118" y="316"/>
                    </a:lnTo>
                    <a:lnTo>
                      <a:pt x="120" y="315"/>
                    </a:lnTo>
                    <a:lnTo>
                      <a:pt x="122" y="313"/>
                    </a:lnTo>
                    <a:lnTo>
                      <a:pt x="124" y="312"/>
                    </a:lnTo>
                    <a:lnTo>
                      <a:pt x="126" y="310"/>
                    </a:lnTo>
                    <a:lnTo>
                      <a:pt x="128" y="309"/>
                    </a:lnTo>
                    <a:lnTo>
                      <a:pt x="130" y="307"/>
                    </a:lnTo>
                    <a:lnTo>
                      <a:pt x="132" y="306"/>
                    </a:lnTo>
                    <a:lnTo>
                      <a:pt x="134" y="304"/>
                    </a:lnTo>
                    <a:lnTo>
                      <a:pt x="136" y="303"/>
                    </a:lnTo>
                    <a:lnTo>
                      <a:pt x="138" y="301"/>
                    </a:lnTo>
                    <a:lnTo>
                      <a:pt x="140" y="300"/>
                    </a:lnTo>
                    <a:lnTo>
                      <a:pt x="142" y="298"/>
                    </a:lnTo>
                    <a:lnTo>
                      <a:pt x="144" y="296"/>
                    </a:lnTo>
                    <a:lnTo>
                      <a:pt x="146" y="295"/>
                    </a:lnTo>
                    <a:lnTo>
                      <a:pt x="148" y="293"/>
                    </a:lnTo>
                    <a:lnTo>
                      <a:pt x="150" y="292"/>
                    </a:lnTo>
                    <a:lnTo>
                      <a:pt x="152" y="290"/>
                    </a:lnTo>
                    <a:lnTo>
                      <a:pt x="154" y="288"/>
                    </a:lnTo>
                    <a:lnTo>
                      <a:pt x="156" y="287"/>
                    </a:lnTo>
                    <a:lnTo>
                      <a:pt x="158" y="285"/>
                    </a:lnTo>
                    <a:lnTo>
                      <a:pt x="160" y="283"/>
                    </a:lnTo>
                    <a:lnTo>
                      <a:pt x="162" y="282"/>
                    </a:lnTo>
                    <a:lnTo>
                      <a:pt x="164" y="280"/>
                    </a:lnTo>
                    <a:lnTo>
                      <a:pt x="166" y="278"/>
                    </a:lnTo>
                    <a:lnTo>
                      <a:pt x="168" y="276"/>
                    </a:lnTo>
                    <a:lnTo>
                      <a:pt x="170" y="274"/>
                    </a:lnTo>
                    <a:lnTo>
                      <a:pt x="172" y="272"/>
                    </a:lnTo>
                    <a:lnTo>
                      <a:pt x="174" y="270"/>
                    </a:lnTo>
                    <a:lnTo>
                      <a:pt x="176" y="268"/>
                    </a:lnTo>
                    <a:lnTo>
                      <a:pt x="178" y="266"/>
                    </a:lnTo>
                    <a:lnTo>
                      <a:pt x="180" y="264"/>
                    </a:lnTo>
                    <a:lnTo>
                      <a:pt x="182" y="262"/>
                    </a:lnTo>
                    <a:lnTo>
                      <a:pt x="184" y="260"/>
                    </a:lnTo>
                    <a:lnTo>
                      <a:pt x="186" y="258"/>
                    </a:lnTo>
                    <a:lnTo>
                      <a:pt x="188" y="256"/>
                    </a:lnTo>
                    <a:lnTo>
                      <a:pt x="190" y="253"/>
                    </a:lnTo>
                    <a:lnTo>
                      <a:pt x="192" y="251"/>
                    </a:lnTo>
                    <a:lnTo>
                      <a:pt x="194" y="248"/>
                    </a:lnTo>
                    <a:lnTo>
                      <a:pt x="196" y="246"/>
                    </a:lnTo>
                    <a:lnTo>
                      <a:pt x="198" y="243"/>
                    </a:lnTo>
                    <a:lnTo>
                      <a:pt x="200" y="240"/>
                    </a:lnTo>
                    <a:lnTo>
                      <a:pt x="202" y="237"/>
                    </a:lnTo>
                    <a:lnTo>
                      <a:pt x="204" y="234"/>
                    </a:lnTo>
                    <a:lnTo>
                      <a:pt x="206" y="231"/>
                    </a:lnTo>
                    <a:lnTo>
                      <a:pt x="208" y="228"/>
                    </a:lnTo>
                    <a:lnTo>
                      <a:pt x="210" y="224"/>
                    </a:lnTo>
                    <a:lnTo>
                      <a:pt x="212" y="221"/>
                    </a:lnTo>
                    <a:lnTo>
                      <a:pt x="214" y="217"/>
                    </a:lnTo>
                    <a:lnTo>
                      <a:pt x="216" y="213"/>
                    </a:lnTo>
                    <a:lnTo>
                      <a:pt x="218" y="209"/>
                    </a:lnTo>
                    <a:lnTo>
                      <a:pt x="220" y="205"/>
                    </a:lnTo>
                    <a:lnTo>
                      <a:pt x="222" y="200"/>
                    </a:lnTo>
                    <a:lnTo>
                      <a:pt x="224" y="195"/>
                    </a:lnTo>
                    <a:lnTo>
                      <a:pt x="226" y="190"/>
                    </a:lnTo>
                    <a:lnTo>
                      <a:pt x="228" y="185"/>
                    </a:lnTo>
                    <a:lnTo>
                      <a:pt x="230" y="179"/>
                    </a:lnTo>
                    <a:lnTo>
                      <a:pt x="232" y="173"/>
                    </a:lnTo>
                    <a:lnTo>
                      <a:pt x="234" y="166"/>
                    </a:lnTo>
                    <a:lnTo>
                      <a:pt x="236" y="159"/>
                    </a:lnTo>
                    <a:lnTo>
                      <a:pt x="238" y="151"/>
                    </a:lnTo>
                    <a:lnTo>
                      <a:pt x="240" y="143"/>
                    </a:lnTo>
                    <a:lnTo>
                      <a:pt x="242" y="134"/>
                    </a:lnTo>
                    <a:lnTo>
                      <a:pt x="244" y="124"/>
                    </a:lnTo>
                    <a:lnTo>
                      <a:pt x="246" y="113"/>
                    </a:lnTo>
                    <a:lnTo>
                      <a:pt x="248" y="101"/>
                    </a:lnTo>
                    <a:lnTo>
                      <a:pt x="250" y="87"/>
                    </a:lnTo>
                    <a:lnTo>
                      <a:pt x="251" y="80"/>
                    </a:lnTo>
                    <a:lnTo>
                      <a:pt x="252" y="72"/>
                    </a:lnTo>
                    <a:lnTo>
                      <a:pt x="253" y="64"/>
                    </a:lnTo>
                    <a:lnTo>
                      <a:pt x="254" y="55"/>
                    </a:lnTo>
                    <a:lnTo>
                      <a:pt x="255" y="45"/>
                    </a:lnTo>
                    <a:lnTo>
                      <a:pt x="256" y="35"/>
                    </a:lnTo>
                    <a:lnTo>
                      <a:pt x="257" y="24"/>
                    </a:lnTo>
                    <a:lnTo>
                      <a:pt x="258" y="13"/>
                    </a:lnTo>
                    <a:lnTo>
                      <a:pt x="259" y="0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4127" name="Group 405"/>
            <p:cNvGrpSpPr>
              <a:grpSpLocks/>
            </p:cNvGrpSpPr>
            <p:nvPr/>
          </p:nvGrpSpPr>
          <p:grpSpPr bwMode="auto">
            <a:xfrm>
              <a:off x="1931917" y="2129051"/>
              <a:ext cx="1059991" cy="1991272"/>
              <a:chOff x="2756708" y="957882"/>
              <a:chExt cx="1589088" cy="3648075"/>
            </a:xfrm>
          </p:grpSpPr>
          <p:sp>
            <p:nvSpPr>
              <p:cNvPr id="4134" name="Freeform 362"/>
              <p:cNvSpPr>
                <a:spLocks/>
              </p:cNvSpPr>
              <p:nvPr/>
            </p:nvSpPr>
            <p:spPr bwMode="auto">
              <a:xfrm>
                <a:off x="2756708" y="4240832"/>
                <a:ext cx="34925" cy="365125"/>
              </a:xfrm>
              <a:custGeom>
                <a:avLst/>
                <a:gdLst>
                  <a:gd name="T0" fmla="*/ 2147483647 w 6"/>
                  <a:gd name="T1" fmla="*/ 0 h 63"/>
                  <a:gd name="T2" fmla="*/ 2147483647 w 6"/>
                  <a:gd name="T3" fmla="*/ 2147483647 h 63"/>
                  <a:gd name="T4" fmla="*/ 2147483647 w 6"/>
                  <a:gd name="T5" fmla="*/ 2147483647 h 63"/>
                  <a:gd name="T6" fmla="*/ 2147483647 w 6"/>
                  <a:gd name="T7" fmla="*/ 2147483647 h 63"/>
                  <a:gd name="T8" fmla="*/ 2147483647 w 6"/>
                  <a:gd name="T9" fmla="*/ 2147483647 h 63"/>
                  <a:gd name="T10" fmla="*/ 2147483647 w 6"/>
                  <a:gd name="T11" fmla="*/ 2147483647 h 63"/>
                  <a:gd name="T12" fmla="*/ 0 w 6"/>
                  <a:gd name="T13" fmla="*/ 2147483647 h 6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"/>
                  <a:gd name="T22" fmla="*/ 0 h 63"/>
                  <a:gd name="T23" fmla="*/ 6 w 6"/>
                  <a:gd name="T24" fmla="*/ 63 h 6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" h="63">
                    <a:moveTo>
                      <a:pt x="6" y="0"/>
                    </a:moveTo>
                    <a:lnTo>
                      <a:pt x="5" y="9"/>
                    </a:lnTo>
                    <a:lnTo>
                      <a:pt x="4" y="19"/>
                    </a:lnTo>
                    <a:lnTo>
                      <a:pt x="3" y="29"/>
                    </a:lnTo>
                    <a:lnTo>
                      <a:pt x="2" y="40"/>
                    </a:lnTo>
                    <a:lnTo>
                      <a:pt x="1" y="51"/>
                    </a:lnTo>
                    <a:lnTo>
                      <a:pt x="0" y="63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135" name="Freeform 363"/>
              <p:cNvSpPr>
                <a:spLocks/>
              </p:cNvSpPr>
              <p:nvPr/>
            </p:nvSpPr>
            <p:spPr bwMode="auto">
              <a:xfrm>
                <a:off x="2791633" y="957882"/>
                <a:ext cx="1554163" cy="3282950"/>
              </a:xfrm>
              <a:custGeom>
                <a:avLst/>
                <a:gdLst>
                  <a:gd name="T0" fmla="*/ 2147483647 w 268"/>
                  <a:gd name="T1" fmla="*/ 2147483647 h 566"/>
                  <a:gd name="T2" fmla="*/ 2147483647 w 268"/>
                  <a:gd name="T3" fmla="*/ 2147483647 h 566"/>
                  <a:gd name="T4" fmla="*/ 2147483647 w 268"/>
                  <a:gd name="T5" fmla="*/ 2147483647 h 566"/>
                  <a:gd name="T6" fmla="*/ 2147483647 w 268"/>
                  <a:gd name="T7" fmla="*/ 2147483647 h 566"/>
                  <a:gd name="T8" fmla="*/ 2147483647 w 268"/>
                  <a:gd name="T9" fmla="*/ 2147483647 h 566"/>
                  <a:gd name="T10" fmla="*/ 2147483647 w 268"/>
                  <a:gd name="T11" fmla="*/ 2147483647 h 566"/>
                  <a:gd name="T12" fmla="*/ 2147483647 w 268"/>
                  <a:gd name="T13" fmla="*/ 2147483647 h 566"/>
                  <a:gd name="T14" fmla="*/ 2147483647 w 268"/>
                  <a:gd name="T15" fmla="*/ 2147483647 h 566"/>
                  <a:gd name="T16" fmla="*/ 2147483647 w 268"/>
                  <a:gd name="T17" fmla="*/ 2147483647 h 566"/>
                  <a:gd name="T18" fmla="*/ 2147483647 w 268"/>
                  <a:gd name="T19" fmla="*/ 2147483647 h 566"/>
                  <a:gd name="T20" fmla="*/ 2147483647 w 268"/>
                  <a:gd name="T21" fmla="*/ 2147483647 h 566"/>
                  <a:gd name="T22" fmla="*/ 2147483647 w 268"/>
                  <a:gd name="T23" fmla="*/ 2147483647 h 566"/>
                  <a:gd name="T24" fmla="*/ 2147483647 w 268"/>
                  <a:gd name="T25" fmla="*/ 2147483647 h 566"/>
                  <a:gd name="T26" fmla="*/ 2147483647 w 268"/>
                  <a:gd name="T27" fmla="*/ 2147483647 h 566"/>
                  <a:gd name="T28" fmla="*/ 2147483647 w 268"/>
                  <a:gd name="T29" fmla="*/ 2147483647 h 566"/>
                  <a:gd name="T30" fmla="*/ 2147483647 w 268"/>
                  <a:gd name="T31" fmla="*/ 2147483647 h 566"/>
                  <a:gd name="T32" fmla="*/ 2147483647 w 268"/>
                  <a:gd name="T33" fmla="*/ 2147483647 h 566"/>
                  <a:gd name="T34" fmla="*/ 2147483647 w 268"/>
                  <a:gd name="T35" fmla="*/ 2147483647 h 566"/>
                  <a:gd name="T36" fmla="*/ 2147483647 w 268"/>
                  <a:gd name="T37" fmla="*/ 2147483647 h 566"/>
                  <a:gd name="T38" fmla="*/ 2147483647 w 268"/>
                  <a:gd name="T39" fmla="*/ 2147483647 h 566"/>
                  <a:gd name="T40" fmla="*/ 2147483647 w 268"/>
                  <a:gd name="T41" fmla="*/ 2147483647 h 566"/>
                  <a:gd name="T42" fmla="*/ 2147483647 w 268"/>
                  <a:gd name="T43" fmla="*/ 2147483647 h 566"/>
                  <a:gd name="T44" fmla="*/ 2147483647 w 268"/>
                  <a:gd name="T45" fmla="*/ 2147483647 h 566"/>
                  <a:gd name="T46" fmla="*/ 2147483647 w 268"/>
                  <a:gd name="T47" fmla="*/ 2147483647 h 566"/>
                  <a:gd name="T48" fmla="*/ 2147483647 w 268"/>
                  <a:gd name="T49" fmla="*/ 2147483647 h 566"/>
                  <a:gd name="T50" fmla="*/ 2147483647 w 268"/>
                  <a:gd name="T51" fmla="*/ 2147483647 h 566"/>
                  <a:gd name="T52" fmla="*/ 2147483647 w 268"/>
                  <a:gd name="T53" fmla="*/ 2147483647 h 566"/>
                  <a:gd name="T54" fmla="*/ 2147483647 w 268"/>
                  <a:gd name="T55" fmla="*/ 2147483647 h 566"/>
                  <a:gd name="T56" fmla="*/ 2147483647 w 268"/>
                  <a:gd name="T57" fmla="*/ 2147483647 h 566"/>
                  <a:gd name="T58" fmla="*/ 2147483647 w 268"/>
                  <a:gd name="T59" fmla="*/ 2147483647 h 566"/>
                  <a:gd name="T60" fmla="*/ 2147483647 w 268"/>
                  <a:gd name="T61" fmla="*/ 2147483647 h 566"/>
                  <a:gd name="T62" fmla="*/ 2147483647 w 268"/>
                  <a:gd name="T63" fmla="*/ 2147483647 h 566"/>
                  <a:gd name="T64" fmla="*/ 2147483647 w 268"/>
                  <a:gd name="T65" fmla="*/ 2147483647 h 566"/>
                  <a:gd name="T66" fmla="*/ 2147483647 w 268"/>
                  <a:gd name="T67" fmla="*/ 2147483647 h 566"/>
                  <a:gd name="T68" fmla="*/ 2147483647 w 268"/>
                  <a:gd name="T69" fmla="*/ 2147483647 h 566"/>
                  <a:gd name="T70" fmla="*/ 2147483647 w 268"/>
                  <a:gd name="T71" fmla="*/ 2147483647 h 566"/>
                  <a:gd name="T72" fmla="*/ 2147483647 w 268"/>
                  <a:gd name="T73" fmla="*/ 2147483647 h 566"/>
                  <a:gd name="T74" fmla="*/ 2147483647 w 268"/>
                  <a:gd name="T75" fmla="*/ 2147483647 h 566"/>
                  <a:gd name="T76" fmla="*/ 2147483647 w 268"/>
                  <a:gd name="T77" fmla="*/ 2147483647 h 566"/>
                  <a:gd name="T78" fmla="*/ 2147483647 w 268"/>
                  <a:gd name="T79" fmla="*/ 2147483647 h 566"/>
                  <a:gd name="T80" fmla="*/ 2147483647 w 268"/>
                  <a:gd name="T81" fmla="*/ 2147483647 h 566"/>
                  <a:gd name="T82" fmla="*/ 2147483647 w 268"/>
                  <a:gd name="T83" fmla="*/ 2147483647 h 566"/>
                  <a:gd name="T84" fmla="*/ 2147483647 w 268"/>
                  <a:gd name="T85" fmla="*/ 2147483647 h 566"/>
                  <a:gd name="T86" fmla="*/ 2147483647 w 268"/>
                  <a:gd name="T87" fmla="*/ 2147483647 h 566"/>
                  <a:gd name="T88" fmla="*/ 2147483647 w 268"/>
                  <a:gd name="T89" fmla="*/ 2147483647 h 566"/>
                  <a:gd name="T90" fmla="*/ 2147483647 w 268"/>
                  <a:gd name="T91" fmla="*/ 2147483647 h 566"/>
                  <a:gd name="T92" fmla="*/ 2147483647 w 268"/>
                  <a:gd name="T93" fmla="*/ 2147483647 h 566"/>
                  <a:gd name="T94" fmla="*/ 2147483647 w 268"/>
                  <a:gd name="T95" fmla="*/ 2147483647 h 566"/>
                  <a:gd name="T96" fmla="*/ 2147483647 w 268"/>
                  <a:gd name="T97" fmla="*/ 2147483647 h 566"/>
                  <a:gd name="T98" fmla="*/ 2147483647 w 268"/>
                  <a:gd name="T99" fmla="*/ 2147483647 h 566"/>
                  <a:gd name="T100" fmla="*/ 2147483647 w 268"/>
                  <a:gd name="T101" fmla="*/ 2147483647 h 566"/>
                  <a:gd name="T102" fmla="*/ 2147483647 w 268"/>
                  <a:gd name="T103" fmla="*/ 2147483647 h 566"/>
                  <a:gd name="T104" fmla="*/ 2147483647 w 268"/>
                  <a:gd name="T105" fmla="*/ 2147483647 h 56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68"/>
                  <a:gd name="T160" fmla="*/ 0 h 566"/>
                  <a:gd name="T161" fmla="*/ 268 w 268"/>
                  <a:gd name="T162" fmla="*/ 566 h 56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68" h="566">
                    <a:moveTo>
                      <a:pt x="0" y="566"/>
                    </a:moveTo>
                    <a:lnTo>
                      <a:pt x="1" y="558"/>
                    </a:lnTo>
                    <a:lnTo>
                      <a:pt x="2" y="550"/>
                    </a:lnTo>
                    <a:lnTo>
                      <a:pt x="3" y="543"/>
                    </a:lnTo>
                    <a:lnTo>
                      <a:pt x="4" y="536"/>
                    </a:lnTo>
                    <a:lnTo>
                      <a:pt x="5" y="529"/>
                    </a:lnTo>
                    <a:lnTo>
                      <a:pt x="6" y="523"/>
                    </a:lnTo>
                    <a:lnTo>
                      <a:pt x="7" y="517"/>
                    </a:lnTo>
                    <a:lnTo>
                      <a:pt x="8" y="512"/>
                    </a:lnTo>
                    <a:lnTo>
                      <a:pt x="9" y="506"/>
                    </a:lnTo>
                    <a:lnTo>
                      <a:pt x="10" y="501"/>
                    </a:lnTo>
                    <a:lnTo>
                      <a:pt x="11" y="496"/>
                    </a:lnTo>
                    <a:lnTo>
                      <a:pt x="12" y="492"/>
                    </a:lnTo>
                    <a:lnTo>
                      <a:pt x="13" y="487"/>
                    </a:lnTo>
                    <a:lnTo>
                      <a:pt x="14" y="483"/>
                    </a:lnTo>
                    <a:lnTo>
                      <a:pt x="15" y="479"/>
                    </a:lnTo>
                    <a:lnTo>
                      <a:pt x="16" y="475"/>
                    </a:lnTo>
                    <a:lnTo>
                      <a:pt x="17" y="471"/>
                    </a:lnTo>
                    <a:lnTo>
                      <a:pt x="18" y="467"/>
                    </a:lnTo>
                    <a:lnTo>
                      <a:pt x="19" y="464"/>
                    </a:lnTo>
                    <a:lnTo>
                      <a:pt x="20" y="460"/>
                    </a:lnTo>
                    <a:lnTo>
                      <a:pt x="21" y="457"/>
                    </a:lnTo>
                    <a:lnTo>
                      <a:pt x="22" y="454"/>
                    </a:lnTo>
                    <a:lnTo>
                      <a:pt x="23" y="451"/>
                    </a:lnTo>
                    <a:lnTo>
                      <a:pt x="24" y="448"/>
                    </a:lnTo>
                    <a:lnTo>
                      <a:pt x="25" y="445"/>
                    </a:lnTo>
                    <a:lnTo>
                      <a:pt x="26" y="442"/>
                    </a:lnTo>
                    <a:lnTo>
                      <a:pt x="27" y="440"/>
                    </a:lnTo>
                    <a:lnTo>
                      <a:pt x="28" y="437"/>
                    </a:lnTo>
                    <a:lnTo>
                      <a:pt x="29" y="434"/>
                    </a:lnTo>
                    <a:lnTo>
                      <a:pt x="30" y="432"/>
                    </a:lnTo>
                    <a:lnTo>
                      <a:pt x="31" y="430"/>
                    </a:lnTo>
                    <a:lnTo>
                      <a:pt x="32" y="427"/>
                    </a:lnTo>
                    <a:lnTo>
                      <a:pt x="33" y="425"/>
                    </a:lnTo>
                    <a:lnTo>
                      <a:pt x="34" y="423"/>
                    </a:lnTo>
                    <a:lnTo>
                      <a:pt x="35" y="421"/>
                    </a:lnTo>
                    <a:lnTo>
                      <a:pt x="36" y="419"/>
                    </a:lnTo>
                    <a:lnTo>
                      <a:pt x="37" y="417"/>
                    </a:lnTo>
                    <a:lnTo>
                      <a:pt x="38" y="415"/>
                    </a:lnTo>
                    <a:lnTo>
                      <a:pt x="39" y="413"/>
                    </a:lnTo>
                    <a:lnTo>
                      <a:pt x="40" y="411"/>
                    </a:lnTo>
                    <a:lnTo>
                      <a:pt x="41" y="409"/>
                    </a:lnTo>
                    <a:lnTo>
                      <a:pt x="42" y="407"/>
                    </a:lnTo>
                    <a:lnTo>
                      <a:pt x="43" y="406"/>
                    </a:lnTo>
                    <a:lnTo>
                      <a:pt x="45" y="403"/>
                    </a:lnTo>
                    <a:lnTo>
                      <a:pt x="46" y="400"/>
                    </a:lnTo>
                    <a:lnTo>
                      <a:pt x="48" y="398"/>
                    </a:lnTo>
                    <a:lnTo>
                      <a:pt x="49" y="396"/>
                    </a:lnTo>
                    <a:lnTo>
                      <a:pt x="51" y="393"/>
                    </a:lnTo>
                    <a:lnTo>
                      <a:pt x="52" y="391"/>
                    </a:lnTo>
                    <a:lnTo>
                      <a:pt x="54" y="389"/>
                    </a:lnTo>
                    <a:lnTo>
                      <a:pt x="55" y="387"/>
                    </a:lnTo>
                    <a:lnTo>
                      <a:pt x="57" y="385"/>
                    </a:lnTo>
                    <a:lnTo>
                      <a:pt x="58" y="383"/>
                    </a:lnTo>
                    <a:lnTo>
                      <a:pt x="60" y="381"/>
                    </a:lnTo>
                    <a:lnTo>
                      <a:pt x="61" y="379"/>
                    </a:lnTo>
                    <a:lnTo>
                      <a:pt x="63" y="377"/>
                    </a:lnTo>
                    <a:lnTo>
                      <a:pt x="64" y="376"/>
                    </a:lnTo>
                    <a:lnTo>
                      <a:pt x="66" y="374"/>
                    </a:lnTo>
                    <a:lnTo>
                      <a:pt x="67" y="372"/>
                    </a:lnTo>
                    <a:lnTo>
                      <a:pt x="69" y="370"/>
                    </a:lnTo>
                    <a:lnTo>
                      <a:pt x="70" y="369"/>
                    </a:lnTo>
                    <a:lnTo>
                      <a:pt x="72" y="367"/>
                    </a:lnTo>
                    <a:lnTo>
                      <a:pt x="73" y="366"/>
                    </a:lnTo>
                    <a:lnTo>
                      <a:pt x="75" y="364"/>
                    </a:lnTo>
                    <a:lnTo>
                      <a:pt x="76" y="363"/>
                    </a:lnTo>
                    <a:lnTo>
                      <a:pt x="78" y="361"/>
                    </a:lnTo>
                    <a:lnTo>
                      <a:pt x="79" y="360"/>
                    </a:lnTo>
                    <a:lnTo>
                      <a:pt x="81" y="358"/>
                    </a:lnTo>
                    <a:lnTo>
                      <a:pt x="82" y="357"/>
                    </a:lnTo>
                    <a:lnTo>
                      <a:pt x="84" y="355"/>
                    </a:lnTo>
                    <a:lnTo>
                      <a:pt x="85" y="354"/>
                    </a:lnTo>
                    <a:lnTo>
                      <a:pt x="87" y="352"/>
                    </a:lnTo>
                    <a:lnTo>
                      <a:pt x="88" y="351"/>
                    </a:lnTo>
                    <a:lnTo>
                      <a:pt x="90" y="350"/>
                    </a:lnTo>
                    <a:lnTo>
                      <a:pt x="91" y="348"/>
                    </a:lnTo>
                    <a:lnTo>
                      <a:pt x="93" y="346"/>
                    </a:lnTo>
                    <a:lnTo>
                      <a:pt x="96" y="345"/>
                    </a:lnTo>
                    <a:lnTo>
                      <a:pt x="98" y="343"/>
                    </a:lnTo>
                    <a:lnTo>
                      <a:pt x="100" y="341"/>
                    </a:lnTo>
                    <a:lnTo>
                      <a:pt x="102" y="339"/>
                    </a:lnTo>
                    <a:lnTo>
                      <a:pt x="105" y="337"/>
                    </a:lnTo>
                    <a:lnTo>
                      <a:pt x="107" y="335"/>
                    </a:lnTo>
                    <a:lnTo>
                      <a:pt x="109" y="334"/>
                    </a:lnTo>
                    <a:lnTo>
                      <a:pt x="111" y="332"/>
                    </a:lnTo>
                    <a:lnTo>
                      <a:pt x="114" y="330"/>
                    </a:lnTo>
                    <a:lnTo>
                      <a:pt x="116" y="328"/>
                    </a:lnTo>
                    <a:lnTo>
                      <a:pt x="118" y="327"/>
                    </a:lnTo>
                    <a:lnTo>
                      <a:pt x="120" y="325"/>
                    </a:lnTo>
                    <a:lnTo>
                      <a:pt x="123" y="323"/>
                    </a:lnTo>
                    <a:lnTo>
                      <a:pt x="125" y="321"/>
                    </a:lnTo>
                    <a:lnTo>
                      <a:pt x="127" y="320"/>
                    </a:lnTo>
                    <a:lnTo>
                      <a:pt x="129" y="318"/>
                    </a:lnTo>
                    <a:lnTo>
                      <a:pt x="132" y="316"/>
                    </a:lnTo>
                    <a:lnTo>
                      <a:pt x="134" y="315"/>
                    </a:lnTo>
                    <a:lnTo>
                      <a:pt x="136" y="313"/>
                    </a:lnTo>
                    <a:lnTo>
                      <a:pt x="138" y="311"/>
                    </a:lnTo>
                    <a:lnTo>
                      <a:pt x="141" y="310"/>
                    </a:lnTo>
                    <a:lnTo>
                      <a:pt x="143" y="308"/>
                    </a:lnTo>
                    <a:lnTo>
                      <a:pt x="145" y="306"/>
                    </a:lnTo>
                    <a:lnTo>
                      <a:pt x="147" y="304"/>
                    </a:lnTo>
                    <a:lnTo>
                      <a:pt x="150" y="303"/>
                    </a:lnTo>
                    <a:lnTo>
                      <a:pt x="152" y="301"/>
                    </a:lnTo>
                    <a:lnTo>
                      <a:pt x="154" y="299"/>
                    </a:lnTo>
                    <a:lnTo>
                      <a:pt x="156" y="297"/>
                    </a:lnTo>
                    <a:lnTo>
                      <a:pt x="159" y="295"/>
                    </a:lnTo>
                    <a:lnTo>
                      <a:pt x="161" y="294"/>
                    </a:lnTo>
                    <a:lnTo>
                      <a:pt x="163" y="292"/>
                    </a:lnTo>
                    <a:lnTo>
                      <a:pt x="165" y="290"/>
                    </a:lnTo>
                    <a:lnTo>
                      <a:pt x="168" y="288"/>
                    </a:lnTo>
                    <a:lnTo>
                      <a:pt x="170" y="286"/>
                    </a:lnTo>
                    <a:lnTo>
                      <a:pt x="172" y="284"/>
                    </a:lnTo>
                    <a:lnTo>
                      <a:pt x="174" y="282"/>
                    </a:lnTo>
                    <a:lnTo>
                      <a:pt x="177" y="280"/>
                    </a:lnTo>
                    <a:lnTo>
                      <a:pt x="179" y="278"/>
                    </a:lnTo>
                    <a:lnTo>
                      <a:pt x="181" y="276"/>
                    </a:lnTo>
                    <a:lnTo>
                      <a:pt x="183" y="274"/>
                    </a:lnTo>
                    <a:lnTo>
                      <a:pt x="186" y="271"/>
                    </a:lnTo>
                    <a:lnTo>
                      <a:pt x="188" y="269"/>
                    </a:lnTo>
                    <a:lnTo>
                      <a:pt x="190" y="267"/>
                    </a:lnTo>
                    <a:lnTo>
                      <a:pt x="192" y="264"/>
                    </a:lnTo>
                    <a:lnTo>
                      <a:pt x="195" y="262"/>
                    </a:lnTo>
                    <a:lnTo>
                      <a:pt x="197" y="259"/>
                    </a:lnTo>
                    <a:lnTo>
                      <a:pt x="199" y="256"/>
                    </a:lnTo>
                    <a:lnTo>
                      <a:pt x="201" y="254"/>
                    </a:lnTo>
                    <a:lnTo>
                      <a:pt x="204" y="251"/>
                    </a:lnTo>
                    <a:lnTo>
                      <a:pt x="206" y="248"/>
                    </a:lnTo>
                    <a:lnTo>
                      <a:pt x="208" y="245"/>
                    </a:lnTo>
                    <a:lnTo>
                      <a:pt x="210" y="241"/>
                    </a:lnTo>
                    <a:lnTo>
                      <a:pt x="213" y="238"/>
                    </a:lnTo>
                    <a:lnTo>
                      <a:pt x="215" y="234"/>
                    </a:lnTo>
                    <a:lnTo>
                      <a:pt x="217" y="231"/>
                    </a:lnTo>
                    <a:lnTo>
                      <a:pt x="219" y="227"/>
                    </a:lnTo>
                    <a:lnTo>
                      <a:pt x="222" y="223"/>
                    </a:lnTo>
                    <a:lnTo>
                      <a:pt x="224" y="218"/>
                    </a:lnTo>
                    <a:lnTo>
                      <a:pt x="226" y="214"/>
                    </a:lnTo>
                    <a:lnTo>
                      <a:pt x="228" y="209"/>
                    </a:lnTo>
                    <a:lnTo>
                      <a:pt x="231" y="204"/>
                    </a:lnTo>
                    <a:lnTo>
                      <a:pt x="233" y="198"/>
                    </a:lnTo>
                    <a:lnTo>
                      <a:pt x="235" y="192"/>
                    </a:lnTo>
                    <a:lnTo>
                      <a:pt x="237" y="186"/>
                    </a:lnTo>
                    <a:lnTo>
                      <a:pt x="240" y="179"/>
                    </a:lnTo>
                    <a:lnTo>
                      <a:pt x="242" y="172"/>
                    </a:lnTo>
                    <a:lnTo>
                      <a:pt x="244" y="164"/>
                    </a:lnTo>
                    <a:lnTo>
                      <a:pt x="246" y="155"/>
                    </a:lnTo>
                    <a:lnTo>
                      <a:pt x="248" y="146"/>
                    </a:lnTo>
                    <a:lnTo>
                      <a:pt x="251" y="135"/>
                    </a:lnTo>
                    <a:lnTo>
                      <a:pt x="253" y="124"/>
                    </a:lnTo>
                    <a:lnTo>
                      <a:pt x="255" y="111"/>
                    </a:lnTo>
                    <a:lnTo>
                      <a:pt x="256" y="104"/>
                    </a:lnTo>
                    <a:lnTo>
                      <a:pt x="257" y="96"/>
                    </a:lnTo>
                    <a:lnTo>
                      <a:pt x="259" y="89"/>
                    </a:lnTo>
                    <a:lnTo>
                      <a:pt x="260" y="80"/>
                    </a:lnTo>
                    <a:lnTo>
                      <a:pt x="261" y="71"/>
                    </a:lnTo>
                    <a:lnTo>
                      <a:pt x="262" y="61"/>
                    </a:lnTo>
                    <a:lnTo>
                      <a:pt x="263" y="51"/>
                    </a:lnTo>
                    <a:lnTo>
                      <a:pt x="264" y="40"/>
                    </a:lnTo>
                    <a:lnTo>
                      <a:pt x="265" y="27"/>
                    </a:lnTo>
                    <a:lnTo>
                      <a:pt x="267" y="14"/>
                    </a:lnTo>
                    <a:lnTo>
                      <a:pt x="267" y="7"/>
                    </a:lnTo>
                    <a:lnTo>
                      <a:pt x="268" y="0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4128" name="Group 408"/>
            <p:cNvGrpSpPr>
              <a:grpSpLocks/>
            </p:cNvGrpSpPr>
            <p:nvPr/>
          </p:nvGrpSpPr>
          <p:grpSpPr bwMode="auto">
            <a:xfrm>
              <a:off x="3181456" y="2129051"/>
              <a:ext cx="1059991" cy="1997338"/>
              <a:chOff x="4629958" y="957882"/>
              <a:chExt cx="1589088" cy="3659188"/>
            </a:xfrm>
          </p:grpSpPr>
          <p:sp>
            <p:nvSpPr>
              <p:cNvPr id="4132" name="Freeform 364"/>
              <p:cNvSpPr>
                <a:spLocks/>
              </p:cNvSpPr>
              <p:nvPr/>
            </p:nvSpPr>
            <p:spPr bwMode="auto">
              <a:xfrm>
                <a:off x="4629958" y="4328145"/>
                <a:ext cx="28575" cy="288925"/>
              </a:xfrm>
              <a:custGeom>
                <a:avLst/>
                <a:gdLst>
                  <a:gd name="T0" fmla="*/ 2147483647 w 5"/>
                  <a:gd name="T1" fmla="*/ 0 h 50"/>
                  <a:gd name="T2" fmla="*/ 2147483647 w 5"/>
                  <a:gd name="T3" fmla="*/ 2147483647 h 50"/>
                  <a:gd name="T4" fmla="*/ 2147483647 w 5"/>
                  <a:gd name="T5" fmla="*/ 2147483647 h 50"/>
                  <a:gd name="T6" fmla="*/ 2147483647 w 5"/>
                  <a:gd name="T7" fmla="*/ 2147483647 h 50"/>
                  <a:gd name="T8" fmla="*/ 2147483647 w 5"/>
                  <a:gd name="T9" fmla="*/ 2147483647 h 50"/>
                  <a:gd name="T10" fmla="*/ 2147483647 w 5"/>
                  <a:gd name="T11" fmla="*/ 2147483647 h 50"/>
                  <a:gd name="T12" fmla="*/ 2147483647 w 5"/>
                  <a:gd name="T13" fmla="*/ 2147483647 h 50"/>
                  <a:gd name="T14" fmla="*/ 2147483647 w 5"/>
                  <a:gd name="T15" fmla="*/ 2147483647 h 50"/>
                  <a:gd name="T16" fmla="*/ 0 w 5"/>
                  <a:gd name="T17" fmla="*/ 2147483647 h 5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"/>
                  <a:gd name="T28" fmla="*/ 0 h 50"/>
                  <a:gd name="T29" fmla="*/ 5 w 5"/>
                  <a:gd name="T30" fmla="*/ 50 h 5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" h="50">
                    <a:moveTo>
                      <a:pt x="5" y="0"/>
                    </a:moveTo>
                    <a:lnTo>
                      <a:pt x="4" y="6"/>
                    </a:lnTo>
                    <a:lnTo>
                      <a:pt x="4" y="11"/>
                    </a:lnTo>
                    <a:lnTo>
                      <a:pt x="3" y="17"/>
                    </a:lnTo>
                    <a:lnTo>
                      <a:pt x="2" y="23"/>
                    </a:lnTo>
                    <a:lnTo>
                      <a:pt x="2" y="30"/>
                    </a:lnTo>
                    <a:lnTo>
                      <a:pt x="1" y="36"/>
                    </a:lnTo>
                    <a:lnTo>
                      <a:pt x="1" y="43"/>
                    </a:lnTo>
                    <a:lnTo>
                      <a:pt x="0" y="50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133" name="Freeform 365"/>
              <p:cNvSpPr>
                <a:spLocks/>
              </p:cNvSpPr>
              <p:nvPr/>
            </p:nvSpPr>
            <p:spPr bwMode="auto">
              <a:xfrm>
                <a:off x="4658533" y="957882"/>
                <a:ext cx="1560513" cy="3370263"/>
              </a:xfrm>
              <a:custGeom>
                <a:avLst/>
                <a:gdLst>
                  <a:gd name="T0" fmla="*/ 2147483647 w 269"/>
                  <a:gd name="T1" fmla="*/ 2147483647 h 581"/>
                  <a:gd name="T2" fmla="*/ 2147483647 w 269"/>
                  <a:gd name="T3" fmla="*/ 2147483647 h 581"/>
                  <a:gd name="T4" fmla="*/ 2147483647 w 269"/>
                  <a:gd name="T5" fmla="*/ 2147483647 h 581"/>
                  <a:gd name="T6" fmla="*/ 2147483647 w 269"/>
                  <a:gd name="T7" fmla="*/ 2147483647 h 581"/>
                  <a:gd name="T8" fmla="*/ 2147483647 w 269"/>
                  <a:gd name="T9" fmla="*/ 2147483647 h 581"/>
                  <a:gd name="T10" fmla="*/ 2147483647 w 269"/>
                  <a:gd name="T11" fmla="*/ 2147483647 h 581"/>
                  <a:gd name="T12" fmla="*/ 2147483647 w 269"/>
                  <a:gd name="T13" fmla="*/ 2147483647 h 581"/>
                  <a:gd name="T14" fmla="*/ 2147483647 w 269"/>
                  <a:gd name="T15" fmla="*/ 2147483647 h 581"/>
                  <a:gd name="T16" fmla="*/ 2147483647 w 269"/>
                  <a:gd name="T17" fmla="*/ 2147483647 h 581"/>
                  <a:gd name="T18" fmla="*/ 2147483647 w 269"/>
                  <a:gd name="T19" fmla="*/ 2147483647 h 581"/>
                  <a:gd name="T20" fmla="*/ 2147483647 w 269"/>
                  <a:gd name="T21" fmla="*/ 2147483647 h 581"/>
                  <a:gd name="T22" fmla="*/ 2147483647 w 269"/>
                  <a:gd name="T23" fmla="*/ 2147483647 h 581"/>
                  <a:gd name="T24" fmla="*/ 2147483647 w 269"/>
                  <a:gd name="T25" fmla="*/ 2147483647 h 581"/>
                  <a:gd name="T26" fmla="*/ 2147483647 w 269"/>
                  <a:gd name="T27" fmla="*/ 2147483647 h 581"/>
                  <a:gd name="T28" fmla="*/ 2147483647 w 269"/>
                  <a:gd name="T29" fmla="*/ 2147483647 h 581"/>
                  <a:gd name="T30" fmla="*/ 2147483647 w 269"/>
                  <a:gd name="T31" fmla="*/ 2147483647 h 581"/>
                  <a:gd name="T32" fmla="*/ 2147483647 w 269"/>
                  <a:gd name="T33" fmla="*/ 2147483647 h 581"/>
                  <a:gd name="T34" fmla="*/ 2147483647 w 269"/>
                  <a:gd name="T35" fmla="*/ 2147483647 h 581"/>
                  <a:gd name="T36" fmla="*/ 2147483647 w 269"/>
                  <a:gd name="T37" fmla="*/ 2147483647 h 581"/>
                  <a:gd name="T38" fmla="*/ 2147483647 w 269"/>
                  <a:gd name="T39" fmla="*/ 2147483647 h 581"/>
                  <a:gd name="T40" fmla="*/ 2147483647 w 269"/>
                  <a:gd name="T41" fmla="*/ 2147483647 h 581"/>
                  <a:gd name="T42" fmla="*/ 2147483647 w 269"/>
                  <a:gd name="T43" fmla="*/ 2147483647 h 581"/>
                  <a:gd name="T44" fmla="*/ 2147483647 w 269"/>
                  <a:gd name="T45" fmla="*/ 2147483647 h 581"/>
                  <a:gd name="T46" fmla="*/ 2147483647 w 269"/>
                  <a:gd name="T47" fmla="*/ 2147483647 h 581"/>
                  <a:gd name="T48" fmla="*/ 2147483647 w 269"/>
                  <a:gd name="T49" fmla="*/ 2147483647 h 581"/>
                  <a:gd name="T50" fmla="*/ 2147483647 w 269"/>
                  <a:gd name="T51" fmla="*/ 2147483647 h 581"/>
                  <a:gd name="T52" fmla="*/ 2147483647 w 269"/>
                  <a:gd name="T53" fmla="*/ 2147483647 h 581"/>
                  <a:gd name="T54" fmla="*/ 2147483647 w 269"/>
                  <a:gd name="T55" fmla="*/ 2147483647 h 581"/>
                  <a:gd name="T56" fmla="*/ 2147483647 w 269"/>
                  <a:gd name="T57" fmla="*/ 2147483647 h 581"/>
                  <a:gd name="T58" fmla="*/ 2147483647 w 269"/>
                  <a:gd name="T59" fmla="*/ 2147483647 h 581"/>
                  <a:gd name="T60" fmla="*/ 2147483647 w 269"/>
                  <a:gd name="T61" fmla="*/ 2147483647 h 581"/>
                  <a:gd name="T62" fmla="*/ 2147483647 w 269"/>
                  <a:gd name="T63" fmla="*/ 2147483647 h 581"/>
                  <a:gd name="T64" fmla="*/ 2147483647 w 269"/>
                  <a:gd name="T65" fmla="*/ 2147483647 h 581"/>
                  <a:gd name="T66" fmla="*/ 2147483647 w 269"/>
                  <a:gd name="T67" fmla="*/ 2147483647 h 581"/>
                  <a:gd name="T68" fmla="*/ 2147483647 w 269"/>
                  <a:gd name="T69" fmla="*/ 2147483647 h 581"/>
                  <a:gd name="T70" fmla="*/ 2147483647 w 269"/>
                  <a:gd name="T71" fmla="*/ 2147483647 h 581"/>
                  <a:gd name="T72" fmla="*/ 2147483647 w 269"/>
                  <a:gd name="T73" fmla="*/ 2147483647 h 581"/>
                  <a:gd name="T74" fmla="*/ 2147483647 w 269"/>
                  <a:gd name="T75" fmla="*/ 2147483647 h 581"/>
                  <a:gd name="T76" fmla="*/ 2147483647 w 269"/>
                  <a:gd name="T77" fmla="*/ 2147483647 h 581"/>
                  <a:gd name="T78" fmla="*/ 2147483647 w 269"/>
                  <a:gd name="T79" fmla="*/ 2147483647 h 581"/>
                  <a:gd name="T80" fmla="*/ 2147483647 w 269"/>
                  <a:gd name="T81" fmla="*/ 2147483647 h 581"/>
                  <a:gd name="T82" fmla="*/ 2147483647 w 269"/>
                  <a:gd name="T83" fmla="*/ 2147483647 h 581"/>
                  <a:gd name="T84" fmla="*/ 2147483647 w 269"/>
                  <a:gd name="T85" fmla="*/ 2147483647 h 581"/>
                  <a:gd name="T86" fmla="*/ 2147483647 w 269"/>
                  <a:gd name="T87" fmla="*/ 2147483647 h 581"/>
                  <a:gd name="T88" fmla="*/ 2147483647 w 269"/>
                  <a:gd name="T89" fmla="*/ 2147483647 h 581"/>
                  <a:gd name="T90" fmla="*/ 2147483647 w 269"/>
                  <a:gd name="T91" fmla="*/ 2147483647 h 581"/>
                  <a:gd name="T92" fmla="*/ 2147483647 w 269"/>
                  <a:gd name="T93" fmla="*/ 2147483647 h 581"/>
                  <a:gd name="T94" fmla="*/ 2147483647 w 269"/>
                  <a:gd name="T95" fmla="*/ 2147483647 h 581"/>
                  <a:gd name="T96" fmla="*/ 2147483647 w 269"/>
                  <a:gd name="T97" fmla="*/ 2147483647 h 581"/>
                  <a:gd name="T98" fmla="*/ 2147483647 w 269"/>
                  <a:gd name="T99" fmla="*/ 2147483647 h 581"/>
                  <a:gd name="T100" fmla="*/ 2147483647 w 269"/>
                  <a:gd name="T101" fmla="*/ 2147483647 h 581"/>
                  <a:gd name="T102" fmla="*/ 2147483647 w 269"/>
                  <a:gd name="T103" fmla="*/ 2147483647 h 581"/>
                  <a:gd name="T104" fmla="*/ 2147483647 w 269"/>
                  <a:gd name="T105" fmla="*/ 2147483647 h 581"/>
                  <a:gd name="T106" fmla="*/ 2147483647 w 269"/>
                  <a:gd name="T107" fmla="*/ 0 h 581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269"/>
                  <a:gd name="T163" fmla="*/ 0 h 581"/>
                  <a:gd name="T164" fmla="*/ 269 w 269"/>
                  <a:gd name="T165" fmla="*/ 581 h 581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269" h="581">
                    <a:moveTo>
                      <a:pt x="0" y="581"/>
                    </a:moveTo>
                    <a:lnTo>
                      <a:pt x="1" y="572"/>
                    </a:lnTo>
                    <a:lnTo>
                      <a:pt x="2" y="563"/>
                    </a:lnTo>
                    <a:lnTo>
                      <a:pt x="3" y="555"/>
                    </a:lnTo>
                    <a:lnTo>
                      <a:pt x="4" y="548"/>
                    </a:lnTo>
                    <a:lnTo>
                      <a:pt x="5" y="540"/>
                    </a:lnTo>
                    <a:lnTo>
                      <a:pt x="6" y="534"/>
                    </a:lnTo>
                    <a:lnTo>
                      <a:pt x="7" y="527"/>
                    </a:lnTo>
                    <a:lnTo>
                      <a:pt x="8" y="521"/>
                    </a:lnTo>
                    <a:lnTo>
                      <a:pt x="9" y="515"/>
                    </a:lnTo>
                    <a:lnTo>
                      <a:pt x="10" y="510"/>
                    </a:lnTo>
                    <a:lnTo>
                      <a:pt x="11" y="504"/>
                    </a:lnTo>
                    <a:lnTo>
                      <a:pt x="12" y="499"/>
                    </a:lnTo>
                    <a:lnTo>
                      <a:pt x="13" y="495"/>
                    </a:lnTo>
                    <a:lnTo>
                      <a:pt x="14" y="490"/>
                    </a:lnTo>
                    <a:lnTo>
                      <a:pt x="15" y="486"/>
                    </a:lnTo>
                    <a:lnTo>
                      <a:pt x="16" y="481"/>
                    </a:lnTo>
                    <a:lnTo>
                      <a:pt x="17" y="477"/>
                    </a:lnTo>
                    <a:lnTo>
                      <a:pt x="18" y="473"/>
                    </a:lnTo>
                    <a:lnTo>
                      <a:pt x="19" y="470"/>
                    </a:lnTo>
                    <a:lnTo>
                      <a:pt x="20" y="466"/>
                    </a:lnTo>
                    <a:lnTo>
                      <a:pt x="21" y="463"/>
                    </a:lnTo>
                    <a:lnTo>
                      <a:pt x="22" y="459"/>
                    </a:lnTo>
                    <a:lnTo>
                      <a:pt x="23" y="456"/>
                    </a:lnTo>
                    <a:lnTo>
                      <a:pt x="24" y="453"/>
                    </a:lnTo>
                    <a:lnTo>
                      <a:pt x="25" y="450"/>
                    </a:lnTo>
                    <a:lnTo>
                      <a:pt x="26" y="447"/>
                    </a:lnTo>
                    <a:lnTo>
                      <a:pt x="27" y="444"/>
                    </a:lnTo>
                    <a:lnTo>
                      <a:pt x="28" y="441"/>
                    </a:lnTo>
                    <a:lnTo>
                      <a:pt x="29" y="439"/>
                    </a:lnTo>
                    <a:lnTo>
                      <a:pt x="30" y="436"/>
                    </a:lnTo>
                    <a:lnTo>
                      <a:pt x="31" y="434"/>
                    </a:lnTo>
                    <a:lnTo>
                      <a:pt x="32" y="431"/>
                    </a:lnTo>
                    <a:lnTo>
                      <a:pt x="33" y="429"/>
                    </a:lnTo>
                    <a:lnTo>
                      <a:pt x="34" y="427"/>
                    </a:lnTo>
                    <a:lnTo>
                      <a:pt x="35" y="424"/>
                    </a:lnTo>
                    <a:lnTo>
                      <a:pt x="36" y="422"/>
                    </a:lnTo>
                    <a:lnTo>
                      <a:pt x="37" y="420"/>
                    </a:lnTo>
                    <a:lnTo>
                      <a:pt x="38" y="418"/>
                    </a:lnTo>
                    <a:lnTo>
                      <a:pt x="39" y="416"/>
                    </a:lnTo>
                    <a:lnTo>
                      <a:pt x="40" y="414"/>
                    </a:lnTo>
                    <a:lnTo>
                      <a:pt x="41" y="412"/>
                    </a:lnTo>
                    <a:lnTo>
                      <a:pt x="42" y="410"/>
                    </a:lnTo>
                    <a:lnTo>
                      <a:pt x="43" y="408"/>
                    </a:lnTo>
                    <a:lnTo>
                      <a:pt x="44" y="407"/>
                    </a:lnTo>
                    <a:lnTo>
                      <a:pt x="45" y="405"/>
                    </a:lnTo>
                    <a:lnTo>
                      <a:pt x="46" y="402"/>
                    </a:lnTo>
                    <a:lnTo>
                      <a:pt x="48" y="400"/>
                    </a:lnTo>
                    <a:lnTo>
                      <a:pt x="49" y="398"/>
                    </a:lnTo>
                    <a:lnTo>
                      <a:pt x="51" y="395"/>
                    </a:lnTo>
                    <a:lnTo>
                      <a:pt x="52" y="393"/>
                    </a:lnTo>
                    <a:lnTo>
                      <a:pt x="54" y="391"/>
                    </a:lnTo>
                    <a:lnTo>
                      <a:pt x="55" y="389"/>
                    </a:lnTo>
                    <a:lnTo>
                      <a:pt x="57" y="387"/>
                    </a:lnTo>
                    <a:lnTo>
                      <a:pt x="58" y="385"/>
                    </a:lnTo>
                    <a:lnTo>
                      <a:pt x="60" y="383"/>
                    </a:lnTo>
                    <a:lnTo>
                      <a:pt x="61" y="381"/>
                    </a:lnTo>
                    <a:lnTo>
                      <a:pt x="63" y="379"/>
                    </a:lnTo>
                    <a:lnTo>
                      <a:pt x="64" y="377"/>
                    </a:lnTo>
                    <a:lnTo>
                      <a:pt x="66" y="375"/>
                    </a:lnTo>
                    <a:lnTo>
                      <a:pt x="67" y="373"/>
                    </a:lnTo>
                    <a:lnTo>
                      <a:pt x="69" y="372"/>
                    </a:lnTo>
                    <a:lnTo>
                      <a:pt x="70" y="370"/>
                    </a:lnTo>
                    <a:lnTo>
                      <a:pt x="72" y="368"/>
                    </a:lnTo>
                    <a:lnTo>
                      <a:pt x="73" y="367"/>
                    </a:lnTo>
                    <a:lnTo>
                      <a:pt x="75" y="365"/>
                    </a:lnTo>
                    <a:lnTo>
                      <a:pt x="76" y="364"/>
                    </a:lnTo>
                    <a:lnTo>
                      <a:pt x="78" y="362"/>
                    </a:lnTo>
                    <a:lnTo>
                      <a:pt x="79" y="361"/>
                    </a:lnTo>
                    <a:lnTo>
                      <a:pt x="81" y="359"/>
                    </a:lnTo>
                    <a:lnTo>
                      <a:pt x="82" y="358"/>
                    </a:lnTo>
                    <a:lnTo>
                      <a:pt x="84" y="356"/>
                    </a:lnTo>
                    <a:lnTo>
                      <a:pt x="85" y="355"/>
                    </a:lnTo>
                    <a:lnTo>
                      <a:pt x="87" y="353"/>
                    </a:lnTo>
                    <a:lnTo>
                      <a:pt x="88" y="352"/>
                    </a:lnTo>
                    <a:lnTo>
                      <a:pt x="90" y="351"/>
                    </a:lnTo>
                    <a:lnTo>
                      <a:pt x="91" y="349"/>
                    </a:lnTo>
                    <a:lnTo>
                      <a:pt x="93" y="347"/>
                    </a:lnTo>
                    <a:lnTo>
                      <a:pt x="96" y="346"/>
                    </a:lnTo>
                    <a:lnTo>
                      <a:pt x="98" y="344"/>
                    </a:lnTo>
                    <a:lnTo>
                      <a:pt x="100" y="342"/>
                    </a:lnTo>
                    <a:lnTo>
                      <a:pt x="102" y="340"/>
                    </a:lnTo>
                    <a:lnTo>
                      <a:pt x="105" y="338"/>
                    </a:lnTo>
                    <a:lnTo>
                      <a:pt x="107" y="336"/>
                    </a:lnTo>
                    <a:lnTo>
                      <a:pt x="109" y="334"/>
                    </a:lnTo>
                    <a:lnTo>
                      <a:pt x="111" y="333"/>
                    </a:lnTo>
                    <a:lnTo>
                      <a:pt x="114" y="331"/>
                    </a:lnTo>
                    <a:lnTo>
                      <a:pt x="116" y="329"/>
                    </a:lnTo>
                    <a:lnTo>
                      <a:pt x="118" y="327"/>
                    </a:lnTo>
                    <a:lnTo>
                      <a:pt x="120" y="326"/>
                    </a:lnTo>
                    <a:lnTo>
                      <a:pt x="123" y="324"/>
                    </a:lnTo>
                    <a:lnTo>
                      <a:pt x="125" y="322"/>
                    </a:lnTo>
                    <a:lnTo>
                      <a:pt x="127" y="321"/>
                    </a:lnTo>
                    <a:lnTo>
                      <a:pt x="129" y="319"/>
                    </a:lnTo>
                    <a:lnTo>
                      <a:pt x="132" y="317"/>
                    </a:lnTo>
                    <a:lnTo>
                      <a:pt x="134" y="316"/>
                    </a:lnTo>
                    <a:lnTo>
                      <a:pt x="136" y="314"/>
                    </a:lnTo>
                    <a:lnTo>
                      <a:pt x="138" y="312"/>
                    </a:lnTo>
                    <a:lnTo>
                      <a:pt x="141" y="310"/>
                    </a:lnTo>
                    <a:lnTo>
                      <a:pt x="143" y="309"/>
                    </a:lnTo>
                    <a:lnTo>
                      <a:pt x="145" y="307"/>
                    </a:lnTo>
                    <a:lnTo>
                      <a:pt x="147" y="305"/>
                    </a:lnTo>
                    <a:lnTo>
                      <a:pt x="150" y="304"/>
                    </a:lnTo>
                    <a:lnTo>
                      <a:pt x="152" y="302"/>
                    </a:lnTo>
                    <a:lnTo>
                      <a:pt x="154" y="300"/>
                    </a:lnTo>
                    <a:lnTo>
                      <a:pt x="156" y="298"/>
                    </a:lnTo>
                    <a:lnTo>
                      <a:pt x="159" y="296"/>
                    </a:lnTo>
                    <a:lnTo>
                      <a:pt x="161" y="295"/>
                    </a:lnTo>
                    <a:lnTo>
                      <a:pt x="163" y="293"/>
                    </a:lnTo>
                    <a:lnTo>
                      <a:pt x="165" y="291"/>
                    </a:lnTo>
                    <a:lnTo>
                      <a:pt x="168" y="289"/>
                    </a:lnTo>
                    <a:lnTo>
                      <a:pt x="170" y="287"/>
                    </a:lnTo>
                    <a:lnTo>
                      <a:pt x="172" y="285"/>
                    </a:lnTo>
                    <a:lnTo>
                      <a:pt x="174" y="283"/>
                    </a:lnTo>
                    <a:lnTo>
                      <a:pt x="177" y="281"/>
                    </a:lnTo>
                    <a:lnTo>
                      <a:pt x="179" y="279"/>
                    </a:lnTo>
                    <a:lnTo>
                      <a:pt x="181" y="277"/>
                    </a:lnTo>
                    <a:lnTo>
                      <a:pt x="183" y="275"/>
                    </a:lnTo>
                    <a:lnTo>
                      <a:pt x="186" y="272"/>
                    </a:lnTo>
                    <a:lnTo>
                      <a:pt x="188" y="270"/>
                    </a:lnTo>
                    <a:lnTo>
                      <a:pt x="190" y="268"/>
                    </a:lnTo>
                    <a:lnTo>
                      <a:pt x="192" y="265"/>
                    </a:lnTo>
                    <a:lnTo>
                      <a:pt x="195" y="263"/>
                    </a:lnTo>
                    <a:lnTo>
                      <a:pt x="197" y="260"/>
                    </a:lnTo>
                    <a:lnTo>
                      <a:pt x="199" y="258"/>
                    </a:lnTo>
                    <a:lnTo>
                      <a:pt x="201" y="255"/>
                    </a:lnTo>
                    <a:lnTo>
                      <a:pt x="204" y="252"/>
                    </a:lnTo>
                    <a:lnTo>
                      <a:pt x="206" y="249"/>
                    </a:lnTo>
                    <a:lnTo>
                      <a:pt x="208" y="246"/>
                    </a:lnTo>
                    <a:lnTo>
                      <a:pt x="210" y="243"/>
                    </a:lnTo>
                    <a:lnTo>
                      <a:pt x="213" y="240"/>
                    </a:lnTo>
                    <a:lnTo>
                      <a:pt x="215" y="236"/>
                    </a:lnTo>
                    <a:lnTo>
                      <a:pt x="217" y="233"/>
                    </a:lnTo>
                    <a:lnTo>
                      <a:pt x="219" y="229"/>
                    </a:lnTo>
                    <a:lnTo>
                      <a:pt x="222" y="225"/>
                    </a:lnTo>
                    <a:lnTo>
                      <a:pt x="224" y="221"/>
                    </a:lnTo>
                    <a:lnTo>
                      <a:pt x="226" y="216"/>
                    </a:lnTo>
                    <a:lnTo>
                      <a:pt x="228" y="211"/>
                    </a:lnTo>
                    <a:lnTo>
                      <a:pt x="231" y="206"/>
                    </a:lnTo>
                    <a:lnTo>
                      <a:pt x="233" y="201"/>
                    </a:lnTo>
                    <a:lnTo>
                      <a:pt x="235" y="196"/>
                    </a:lnTo>
                    <a:lnTo>
                      <a:pt x="237" y="189"/>
                    </a:lnTo>
                    <a:lnTo>
                      <a:pt x="240" y="183"/>
                    </a:lnTo>
                    <a:lnTo>
                      <a:pt x="242" y="176"/>
                    </a:lnTo>
                    <a:lnTo>
                      <a:pt x="244" y="168"/>
                    </a:lnTo>
                    <a:lnTo>
                      <a:pt x="246" y="160"/>
                    </a:lnTo>
                    <a:lnTo>
                      <a:pt x="249" y="151"/>
                    </a:lnTo>
                    <a:lnTo>
                      <a:pt x="251" y="141"/>
                    </a:lnTo>
                    <a:lnTo>
                      <a:pt x="253" y="130"/>
                    </a:lnTo>
                    <a:lnTo>
                      <a:pt x="255" y="118"/>
                    </a:lnTo>
                    <a:lnTo>
                      <a:pt x="258" y="104"/>
                    </a:lnTo>
                    <a:lnTo>
                      <a:pt x="259" y="97"/>
                    </a:lnTo>
                    <a:lnTo>
                      <a:pt x="260" y="89"/>
                    </a:lnTo>
                    <a:lnTo>
                      <a:pt x="261" y="80"/>
                    </a:lnTo>
                    <a:lnTo>
                      <a:pt x="262" y="71"/>
                    </a:lnTo>
                    <a:lnTo>
                      <a:pt x="263" y="61"/>
                    </a:lnTo>
                    <a:lnTo>
                      <a:pt x="264" y="51"/>
                    </a:lnTo>
                    <a:lnTo>
                      <a:pt x="265" y="40"/>
                    </a:lnTo>
                    <a:lnTo>
                      <a:pt x="267" y="28"/>
                    </a:lnTo>
                    <a:lnTo>
                      <a:pt x="268" y="14"/>
                    </a:lnTo>
                    <a:lnTo>
                      <a:pt x="268" y="7"/>
                    </a:lnTo>
                    <a:lnTo>
                      <a:pt x="269" y="0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4129" name="Group 411"/>
            <p:cNvGrpSpPr>
              <a:grpSpLocks/>
            </p:cNvGrpSpPr>
            <p:nvPr/>
          </p:nvGrpSpPr>
          <p:grpSpPr bwMode="auto">
            <a:xfrm>
              <a:off x="4430995" y="2129051"/>
              <a:ext cx="1059991" cy="1997338"/>
              <a:chOff x="6503208" y="957882"/>
              <a:chExt cx="1589088" cy="3659188"/>
            </a:xfrm>
          </p:grpSpPr>
          <p:sp>
            <p:nvSpPr>
              <p:cNvPr id="4130" name="Freeform 366"/>
              <p:cNvSpPr>
                <a:spLocks/>
              </p:cNvSpPr>
              <p:nvPr/>
            </p:nvSpPr>
            <p:spPr bwMode="auto">
              <a:xfrm>
                <a:off x="6503208" y="4332907"/>
                <a:ext cx="28575" cy="284163"/>
              </a:xfrm>
              <a:custGeom>
                <a:avLst/>
                <a:gdLst>
                  <a:gd name="T0" fmla="*/ 2147483647 w 5"/>
                  <a:gd name="T1" fmla="*/ 0 h 49"/>
                  <a:gd name="T2" fmla="*/ 2147483647 w 5"/>
                  <a:gd name="T3" fmla="*/ 2147483647 h 49"/>
                  <a:gd name="T4" fmla="*/ 2147483647 w 5"/>
                  <a:gd name="T5" fmla="*/ 2147483647 h 49"/>
                  <a:gd name="T6" fmla="*/ 2147483647 w 5"/>
                  <a:gd name="T7" fmla="*/ 2147483647 h 49"/>
                  <a:gd name="T8" fmla="*/ 2147483647 w 5"/>
                  <a:gd name="T9" fmla="*/ 2147483647 h 49"/>
                  <a:gd name="T10" fmla="*/ 2147483647 w 5"/>
                  <a:gd name="T11" fmla="*/ 2147483647 h 49"/>
                  <a:gd name="T12" fmla="*/ 2147483647 w 5"/>
                  <a:gd name="T13" fmla="*/ 2147483647 h 49"/>
                  <a:gd name="T14" fmla="*/ 2147483647 w 5"/>
                  <a:gd name="T15" fmla="*/ 2147483647 h 49"/>
                  <a:gd name="T16" fmla="*/ 0 w 5"/>
                  <a:gd name="T17" fmla="*/ 2147483647 h 4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"/>
                  <a:gd name="T28" fmla="*/ 0 h 49"/>
                  <a:gd name="T29" fmla="*/ 5 w 5"/>
                  <a:gd name="T30" fmla="*/ 49 h 4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" h="49">
                    <a:moveTo>
                      <a:pt x="5" y="0"/>
                    </a:moveTo>
                    <a:lnTo>
                      <a:pt x="4" y="5"/>
                    </a:lnTo>
                    <a:lnTo>
                      <a:pt x="4" y="11"/>
                    </a:lnTo>
                    <a:lnTo>
                      <a:pt x="3" y="17"/>
                    </a:lnTo>
                    <a:lnTo>
                      <a:pt x="3" y="23"/>
                    </a:lnTo>
                    <a:lnTo>
                      <a:pt x="2" y="29"/>
                    </a:lnTo>
                    <a:lnTo>
                      <a:pt x="1" y="36"/>
                    </a:lnTo>
                    <a:lnTo>
                      <a:pt x="1" y="43"/>
                    </a:lnTo>
                    <a:lnTo>
                      <a:pt x="0" y="49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131" name="Freeform 367"/>
              <p:cNvSpPr>
                <a:spLocks/>
              </p:cNvSpPr>
              <p:nvPr/>
            </p:nvSpPr>
            <p:spPr bwMode="auto">
              <a:xfrm>
                <a:off x="6531783" y="957882"/>
                <a:ext cx="1560513" cy="3375025"/>
              </a:xfrm>
              <a:custGeom>
                <a:avLst/>
                <a:gdLst>
                  <a:gd name="T0" fmla="*/ 2147483647 w 269"/>
                  <a:gd name="T1" fmla="*/ 2147483647 h 582"/>
                  <a:gd name="T2" fmla="*/ 2147483647 w 269"/>
                  <a:gd name="T3" fmla="*/ 2147483647 h 582"/>
                  <a:gd name="T4" fmla="*/ 2147483647 w 269"/>
                  <a:gd name="T5" fmla="*/ 2147483647 h 582"/>
                  <a:gd name="T6" fmla="*/ 2147483647 w 269"/>
                  <a:gd name="T7" fmla="*/ 2147483647 h 582"/>
                  <a:gd name="T8" fmla="*/ 2147483647 w 269"/>
                  <a:gd name="T9" fmla="*/ 2147483647 h 582"/>
                  <a:gd name="T10" fmla="*/ 2147483647 w 269"/>
                  <a:gd name="T11" fmla="*/ 2147483647 h 582"/>
                  <a:gd name="T12" fmla="*/ 2147483647 w 269"/>
                  <a:gd name="T13" fmla="*/ 2147483647 h 582"/>
                  <a:gd name="T14" fmla="*/ 2147483647 w 269"/>
                  <a:gd name="T15" fmla="*/ 2147483647 h 582"/>
                  <a:gd name="T16" fmla="*/ 2147483647 w 269"/>
                  <a:gd name="T17" fmla="*/ 2147483647 h 582"/>
                  <a:gd name="T18" fmla="*/ 2147483647 w 269"/>
                  <a:gd name="T19" fmla="*/ 2147483647 h 582"/>
                  <a:gd name="T20" fmla="*/ 2147483647 w 269"/>
                  <a:gd name="T21" fmla="*/ 2147483647 h 582"/>
                  <a:gd name="T22" fmla="*/ 2147483647 w 269"/>
                  <a:gd name="T23" fmla="*/ 2147483647 h 582"/>
                  <a:gd name="T24" fmla="*/ 2147483647 w 269"/>
                  <a:gd name="T25" fmla="*/ 2147483647 h 582"/>
                  <a:gd name="T26" fmla="*/ 2147483647 w 269"/>
                  <a:gd name="T27" fmla="*/ 2147483647 h 582"/>
                  <a:gd name="T28" fmla="*/ 2147483647 w 269"/>
                  <a:gd name="T29" fmla="*/ 2147483647 h 582"/>
                  <a:gd name="T30" fmla="*/ 2147483647 w 269"/>
                  <a:gd name="T31" fmla="*/ 2147483647 h 582"/>
                  <a:gd name="T32" fmla="*/ 2147483647 w 269"/>
                  <a:gd name="T33" fmla="*/ 2147483647 h 582"/>
                  <a:gd name="T34" fmla="*/ 2147483647 w 269"/>
                  <a:gd name="T35" fmla="*/ 2147483647 h 582"/>
                  <a:gd name="T36" fmla="*/ 2147483647 w 269"/>
                  <a:gd name="T37" fmla="*/ 2147483647 h 582"/>
                  <a:gd name="T38" fmla="*/ 2147483647 w 269"/>
                  <a:gd name="T39" fmla="*/ 2147483647 h 582"/>
                  <a:gd name="T40" fmla="*/ 2147483647 w 269"/>
                  <a:gd name="T41" fmla="*/ 2147483647 h 582"/>
                  <a:gd name="T42" fmla="*/ 2147483647 w 269"/>
                  <a:gd name="T43" fmla="*/ 2147483647 h 582"/>
                  <a:gd name="T44" fmla="*/ 2147483647 w 269"/>
                  <a:gd name="T45" fmla="*/ 2147483647 h 582"/>
                  <a:gd name="T46" fmla="*/ 2147483647 w 269"/>
                  <a:gd name="T47" fmla="*/ 2147483647 h 582"/>
                  <a:gd name="T48" fmla="*/ 2147483647 w 269"/>
                  <a:gd name="T49" fmla="*/ 2147483647 h 582"/>
                  <a:gd name="T50" fmla="*/ 2147483647 w 269"/>
                  <a:gd name="T51" fmla="*/ 2147483647 h 582"/>
                  <a:gd name="T52" fmla="*/ 2147483647 w 269"/>
                  <a:gd name="T53" fmla="*/ 2147483647 h 582"/>
                  <a:gd name="T54" fmla="*/ 2147483647 w 269"/>
                  <a:gd name="T55" fmla="*/ 2147483647 h 582"/>
                  <a:gd name="T56" fmla="*/ 2147483647 w 269"/>
                  <a:gd name="T57" fmla="*/ 2147483647 h 582"/>
                  <a:gd name="T58" fmla="*/ 2147483647 w 269"/>
                  <a:gd name="T59" fmla="*/ 2147483647 h 582"/>
                  <a:gd name="T60" fmla="*/ 2147483647 w 269"/>
                  <a:gd name="T61" fmla="*/ 2147483647 h 582"/>
                  <a:gd name="T62" fmla="*/ 2147483647 w 269"/>
                  <a:gd name="T63" fmla="*/ 2147483647 h 582"/>
                  <a:gd name="T64" fmla="*/ 2147483647 w 269"/>
                  <a:gd name="T65" fmla="*/ 2147483647 h 582"/>
                  <a:gd name="T66" fmla="*/ 2147483647 w 269"/>
                  <a:gd name="T67" fmla="*/ 2147483647 h 582"/>
                  <a:gd name="T68" fmla="*/ 2147483647 w 269"/>
                  <a:gd name="T69" fmla="*/ 2147483647 h 582"/>
                  <a:gd name="T70" fmla="*/ 2147483647 w 269"/>
                  <a:gd name="T71" fmla="*/ 2147483647 h 582"/>
                  <a:gd name="T72" fmla="*/ 2147483647 w 269"/>
                  <a:gd name="T73" fmla="*/ 2147483647 h 582"/>
                  <a:gd name="T74" fmla="*/ 2147483647 w 269"/>
                  <a:gd name="T75" fmla="*/ 2147483647 h 582"/>
                  <a:gd name="T76" fmla="*/ 2147483647 w 269"/>
                  <a:gd name="T77" fmla="*/ 2147483647 h 582"/>
                  <a:gd name="T78" fmla="*/ 2147483647 w 269"/>
                  <a:gd name="T79" fmla="*/ 2147483647 h 582"/>
                  <a:gd name="T80" fmla="*/ 2147483647 w 269"/>
                  <a:gd name="T81" fmla="*/ 2147483647 h 582"/>
                  <a:gd name="T82" fmla="*/ 2147483647 w 269"/>
                  <a:gd name="T83" fmla="*/ 2147483647 h 582"/>
                  <a:gd name="T84" fmla="*/ 2147483647 w 269"/>
                  <a:gd name="T85" fmla="*/ 2147483647 h 582"/>
                  <a:gd name="T86" fmla="*/ 2147483647 w 269"/>
                  <a:gd name="T87" fmla="*/ 2147483647 h 582"/>
                  <a:gd name="T88" fmla="*/ 2147483647 w 269"/>
                  <a:gd name="T89" fmla="*/ 2147483647 h 582"/>
                  <a:gd name="T90" fmla="*/ 2147483647 w 269"/>
                  <a:gd name="T91" fmla="*/ 2147483647 h 582"/>
                  <a:gd name="T92" fmla="*/ 2147483647 w 269"/>
                  <a:gd name="T93" fmla="*/ 2147483647 h 582"/>
                  <a:gd name="T94" fmla="*/ 2147483647 w 269"/>
                  <a:gd name="T95" fmla="*/ 2147483647 h 582"/>
                  <a:gd name="T96" fmla="*/ 2147483647 w 269"/>
                  <a:gd name="T97" fmla="*/ 2147483647 h 582"/>
                  <a:gd name="T98" fmla="*/ 2147483647 w 269"/>
                  <a:gd name="T99" fmla="*/ 2147483647 h 582"/>
                  <a:gd name="T100" fmla="*/ 2147483647 w 269"/>
                  <a:gd name="T101" fmla="*/ 2147483647 h 582"/>
                  <a:gd name="T102" fmla="*/ 2147483647 w 269"/>
                  <a:gd name="T103" fmla="*/ 2147483647 h 582"/>
                  <a:gd name="T104" fmla="*/ 2147483647 w 269"/>
                  <a:gd name="T105" fmla="*/ 2147483647 h 582"/>
                  <a:gd name="T106" fmla="*/ 2147483647 w 269"/>
                  <a:gd name="T107" fmla="*/ 0 h 582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269"/>
                  <a:gd name="T163" fmla="*/ 0 h 582"/>
                  <a:gd name="T164" fmla="*/ 269 w 269"/>
                  <a:gd name="T165" fmla="*/ 582 h 582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269" h="582">
                    <a:moveTo>
                      <a:pt x="0" y="582"/>
                    </a:moveTo>
                    <a:lnTo>
                      <a:pt x="1" y="572"/>
                    </a:lnTo>
                    <a:lnTo>
                      <a:pt x="2" y="564"/>
                    </a:lnTo>
                    <a:lnTo>
                      <a:pt x="3" y="556"/>
                    </a:lnTo>
                    <a:lnTo>
                      <a:pt x="4" y="548"/>
                    </a:lnTo>
                    <a:lnTo>
                      <a:pt x="5" y="541"/>
                    </a:lnTo>
                    <a:lnTo>
                      <a:pt x="6" y="534"/>
                    </a:lnTo>
                    <a:lnTo>
                      <a:pt x="7" y="527"/>
                    </a:lnTo>
                    <a:lnTo>
                      <a:pt x="8" y="521"/>
                    </a:lnTo>
                    <a:lnTo>
                      <a:pt x="9" y="515"/>
                    </a:lnTo>
                    <a:lnTo>
                      <a:pt x="10" y="510"/>
                    </a:lnTo>
                    <a:lnTo>
                      <a:pt x="11" y="505"/>
                    </a:lnTo>
                    <a:lnTo>
                      <a:pt x="12" y="500"/>
                    </a:lnTo>
                    <a:lnTo>
                      <a:pt x="13" y="495"/>
                    </a:lnTo>
                    <a:lnTo>
                      <a:pt x="14" y="490"/>
                    </a:lnTo>
                    <a:lnTo>
                      <a:pt x="15" y="486"/>
                    </a:lnTo>
                    <a:lnTo>
                      <a:pt x="16" y="481"/>
                    </a:lnTo>
                    <a:lnTo>
                      <a:pt x="17" y="477"/>
                    </a:lnTo>
                    <a:lnTo>
                      <a:pt x="18" y="473"/>
                    </a:lnTo>
                    <a:lnTo>
                      <a:pt x="19" y="470"/>
                    </a:lnTo>
                    <a:lnTo>
                      <a:pt x="20" y="466"/>
                    </a:lnTo>
                    <a:lnTo>
                      <a:pt x="21" y="463"/>
                    </a:lnTo>
                    <a:lnTo>
                      <a:pt x="22" y="459"/>
                    </a:lnTo>
                    <a:lnTo>
                      <a:pt x="23" y="456"/>
                    </a:lnTo>
                    <a:lnTo>
                      <a:pt x="24" y="453"/>
                    </a:lnTo>
                    <a:lnTo>
                      <a:pt x="25" y="450"/>
                    </a:lnTo>
                    <a:lnTo>
                      <a:pt x="26" y="447"/>
                    </a:lnTo>
                    <a:lnTo>
                      <a:pt x="27" y="444"/>
                    </a:lnTo>
                    <a:lnTo>
                      <a:pt x="28" y="441"/>
                    </a:lnTo>
                    <a:lnTo>
                      <a:pt x="29" y="439"/>
                    </a:lnTo>
                    <a:lnTo>
                      <a:pt x="30" y="436"/>
                    </a:lnTo>
                    <a:lnTo>
                      <a:pt x="31" y="434"/>
                    </a:lnTo>
                    <a:lnTo>
                      <a:pt x="32" y="431"/>
                    </a:lnTo>
                    <a:lnTo>
                      <a:pt x="33" y="429"/>
                    </a:lnTo>
                    <a:lnTo>
                      <a:pt x="34" y="427"/>
                    </a:lnTo>
                    <a:lnTo>
                      <a:pt x="35" y="424"/>
                    </a:lnTo>
                    <a:lnTo>
                      <a:pt x="36" y="422"/>
                    </a:lnTo>
                    <a:lnTo>
                      <a:pt x="37" y="420"/>
                    </a:lnTo>
                    <a:lnTo>
                      <a:pt x="38" y="418"/>
                    </a:lnTo>
                    <a:lnTo>
                      <a:pt x="39" y="416"/>
                    </a:lnTo>
                    <a:lnTo>
                      <a:pt x="40" y="414"/>
                    </a:lnTo>
                    <a:lnTo>
                      <a:pt x="41" y="412"/>
                    </a:lnTo>
                    <a:lnTo>
                      <a:pt x="42" y="410"/>
                    </a:lnTo>
                    <a:lnTo>
                      <a:pt x="43" y="408"/>
                    </a:lnTo>
                    <a:lnTo>
                      <a:pt x="44" y="407"/>
                    </a:lnTo>
                    <a:lnTo>
                      <a:pt x="45" y="405"/>
                    </a:lnTo>
                    <a:lnTo>
                      <a:pt x="46" y="402"/>
                    </a:lnTo>
                    <a:lnTo>
                      <a:pt x="48" y="400"/>
                    </a:lnTo>
                    <a:lnTo>
                      <a:pt x="49" y="398"/>
                    </a:lnTo>
                    <a:lnTo>
                      <a:pt x="51" y="395"/>
                    </a:lnTo>
                    <a:lnTo>
                      <a:pt x="52" y="393"/>
                    </a:lnTo>
                    <a:lnTo>
                      <a:pt x="54" y="391"/>
                    </a:lnTo>
                    <a:lnTo>
                      <a:pt x="55" y="389"/>
                    </a:lnTo>
                    <a:lnTo>
                      <a:pt x="57" y="387"/>
                    </a:lnTo>
                    <a:lnTo>
                      <a:pt x="58" y="385"/>
                    </a:lnTo>
                    <a:lnTo>
                      <a:pt x="60" y="383"/>
                    </a:lnTo>
                    <a:lnTo>
                      <a:pt x="61" y="381"/>
                    </a:lnTo>
                    <a:lnTo>
                      <a:pt x="63" y="379"/>
                    </a:lnTo>
                    <a:lnTo>
                      <a:pt x="64" y="377"/>
                    </a:lnTo>
                    <a:lnTo>
                      <a:pt x="66" y="375"/>
                    </a:lnTo>
                    <a:lnTo>
                      <a:pt x="67" y="373"/>
                    </a:lnTo>
                    <a:lnTo>
                      <a:pt x="69" y="372"/>
                    </a:lnTo>
                    <a:lnTo>
                      <a:pt x="70" y="370"/>
                    </a:lnTo>
                    <a:lnTo>
                      <a:pt x="72" y="368"/>
                    </a:lnTo>
                    <a:lnTo>
                      <a:pt x="73" y="367"/>
                    </a:lnTo>
                    <a:lnTo>
                      <a:pt x="75" y="365"/>
                    </a:lnTo>
                    <a:lnTo>
                      <a:pt x="76" y="364"/>
                    </a:lnTo>
                    <a:lnTo>
                      <a:pt x="78" y="362"/>
                    </a:lnTo>
                    <a:lnTo>
                      <a:pt x="79" y="361"/>
                    </a:lnTo>
                    <a:lnTo>
                      <a:pt x="81" y="359"/>
                    </a:lnTo>
                    <a:lnTo>
                      <a:pt x="82" y="358"/>
                    </a:lnTo>
                    <a:lnTo>
                      <a:pt x="84" y="356"/>
                    </a:lnTo>
                    <a:lnTo>
                      <a:pt x="85" y="355"/>
                    </a:lnTo>
                    <a:lnTo>
                      <a:pt x="87" y="354"/>
                    </a:lnTo>
                    <a:lnTo>
                      <a:pt x="88" y="352"/>
                    </a:lnTo>
                    <a:lnTo>
                      <a:pt x="90" y="351"/>
                    </a:lnTo>
                    <a:lnTo>
                      <a:pt x="91" y="349"/>
                    </a:lnTo>
                    <a:lnTo>
                      <a:pt x="94" y="347"/>
                    </a:lnTo>
                    <a:lnTo>
                      <a:pt x="96" y="346"/>
                    </a:lnTo>
                    <a:lnTo>
                      <a:pt x="98" y="344"/>
                    </a:lnTo>
                    <a:lnTo>
                      <a:pt x="100" y="342"/>
                    </a:lnTo>
                    <a:lnTo>
                      <a:pt x="103" y="340"/>
                    </a:lnTo>
                    <a:lnTo>
                      <a:pt x="105" y="338"/>
                    </a:lnTo>
                    <a:lnTo>
                      <a:pt x="107" y="336"/>
                    </a:lnTo>
                    <a:lnTo>
                      <a:pt x="109" y="334"/>
                    </a:lnTo>
                    <a:lnTo>
                      <a:pt x="112" y="333"/>
                    </a:lnTo>
                    <a:lnTo>
                      <a:pt x="114" y="331"/>
                    </a:lnTo>
                    <a:lnTo>
                      <a:pt x="116" y="329"/>
                    </a:lnTo>
                    <a:lnTo>
                      <a:pt x="118" y="327"/>
                    </a:lnTo>
                    <a:lnTo>
                      <a:pt x="121" y="326"/>
                    </a:lnTo>
                    <a:lnTo>
                      <a:pt x="123" y="324"/>
                    </a:lnTo>
                    <a:lnTo>
                      <a:pt x="125" y="322"/>
                    </a:lnTo>
                    <a:lnTo>
                      <a:pt x="127" y="321"/>
                    </a:lnTo>
                    <a:lnTo>
                      <a:pt x="130" y="319"/>
                    </a:lnTo>
                    <a:lnTo>
                      <a:pt x="132" y="317"/>
                    </a:lnTo>
                    <a:lnTo>
                      <a:pt x="134" y="316"/>
                    </a:lnTo>
                    <a:lnTo>
                      <a:pt x="136" y="314"/>
                    </a:lnTo>
                    <a:lnTo>
                      <a:pt x="139" y="312"/>
                    </a:lnTo>
                    <a:lnTo>
                      <a:pt x="141" y="310"/>
                    </a:lnTo>
                    <a:lnTo>
                      <a:pt x="143" y="309"/>
                    </a:lnTo>
                    <a:lnTo>
                      <a:pt x="145" y="307"/>
                    </a:lnTo>
                    <a:lnTo>
                      <a:pt x="148" y="305"/>
                    </a:lnTo>
                    <a:lnTo>
                      <a:pt x="150" y="304"/>
                    </a:lnTo>
                    <a:lnTo>
                      <a:pt x="152" y="302"/>
                    </a:lnTo>
                    <a:lnTo>
                      <a:pt x="154" y="300"/>
                    </a:lnTo>
                    <a:lnTo>
                      <a:pt x="157" y="298"/>
                    </a:lnTo>
                    <a:lnTo>
                      <a:pt x="159" y="296"/>
                    </a:lnTo>
                    <a:lnTo>
                      <a:pt x="161" y="295"/>
                    </a:lnTo>
                    <a:lnTo>
                      <a:pt x="163" y="293"/>
                    </a:lnTo>
                    <a:lnTo>
                      <a:pt x="166" y="291"/>
                    </a:lnTo>
                    <a:lnTo>
                      <a:pt x="168" y="289"/>
                    </a:lnTo>
                    <a:lnTo>
                      <a:pt x="170" y="287"/>
                    </a:lnTo>
                    <a:lnTo>
                      <a:pt x="172" y="285"/>
                    </a:lnTo>
                    <a:lnTo>
                      <a:pt x="175" y="283"/>
                    </a:lnTo>
                    <a:lnTo>
                      <a:pt x="177" y="281"/>
                    </a:lnTo>
                    <a:lnTo>
                      <a:pt x="179" y="279"/>
                    </a:lnTo>
                    <a:lnTo>
                      <a:pt x="181" y="277"/>
                    </a:lnTo>
                    <a:lnTo>
                      <a:pt x="184" y="275"/>
                    </a:lnTo>
                    <a:lnTo>
                      <a:pt x="186" y="272"/>
                    </a:lnTo>
                    <a:lnTo>
                      <a:pt x="188" y="270"/>
                    </a:lnTo>
                    <a:lnTo>
                      <a:pt x="190" y="268"/>
                    </a:lnTo>
                    <a:lnTo>
                      <a:pt x="193" y="265"/>
                    </a:lnTo>
                    <a:lnTo>
                      <a:pt x="195" y="263"/>
                    </a:lnTo>
                    <a:lnTo>
                      <a:pt x="197" y="260"/>
                    </a:lnTo>
                    <a:lnTo>
                      <a:pt x="199" y="258"/>
                    </a:lnTo>
                    <a:lnTo>
                      <a:pt x="202" y="255"/>
                    </a:lnTo>
                    <a:lnTo>
                      <a:pt x="204" y="252"/>
                    </a:lnTo>
                    <a:lnTo>
                      <a:pt x="206" y="249"/>
                    </a:lnTo>
                    <a:lnTo>
                      <a:pt x="208" y="246"/>
                    </a:lnTo>
                    <a:lnTo>
                      <a:pt x="211" y="243"/>
                    </a:lnTo>
                    <a:lnTo>
                      <a:pt x="213" y="240"/>
                    </a:lnTo>
                    <a:lnTo>
                      <a:pt x="215" y="236"/>
                    </a:lnTo>
                    <a:lnTo>
                      <a:pt x="217" y="233"/>
                    </a:lnTo>
                    <a:lnTo>
                      <a:pt x="220" y="229"/>
                    </a:lnTo>
                    <a:lnTo>
                      <a:pt x="222" y="225"/>
                    </a:lnTo>
                    <a:lnTo>
                      <a:pt x="224" y="221"/>
                    </a:lnTo>
                    <a:lnTo>
                      <a:pt x="226" y="216"/>
                    </a:lnTo>
                    <a:lnTo>
                      <a:pt x="229" y="212"/>
                    </a:lnTo>
                    <a:lnTo>
                      <a:pt x="231" y="207"/>
                    </a:lnTo>
                    <a:lnTo>
                      <a:pt x="233" y="201"/>
                    </a:lnTo>
                    <a:lnTo>
                      <a:pt x="235" y="196"/>
                    </a:lnTo>
                    <a:lnTo>
                      <a:pt x="238" y="190"/>
                    </a:lnTo>
                    <a:lnTo>
                      <a:pt x="240" y="183"/>
                    </a:lnTo>
                    <a:lnTo>
                      <a:pt x="242" y="176"/>
                    </a:lnTo>
                    <a:lnTo>
                      <a:pt x="244" y="168"/>
                    </a:lnTo>
                    <a:lnTo>
                      <a:pt x="247" y="160"/>
                    </a:lnTo>
                    <a:lnTo>
                      <a:pt x="249" y="151"/>
                    </a:lnTo>
                    <a:lnTo>
                      <a:pt x="251" y="141"/>
                    </a:lnTo>
                    <a:lnTo>
                      <a:pt x="253" y="130"/>
                    </a:lnTo>
                    <a:lnTo>
                      <a:pt x="256" y="118"/>
                    </a:lnTo>
                    <a:lnTo>
                      <a:pt x="258" y="104"/>
                    </a:lnTo>
                    <a:lnTo>
                      <a:pt x="259" y="97"/>
                    </a:lnTo>
                    <a:lnTo>
                      <a:pt x="260" y="89"/>
                    </a:lnTo>
                    <a:lnTo>
                      <a:pt x="261" y="80"/>
                    </a:lnTo>
                    <a:lnTo>
                      <a:pt x="262" y="71"/>
                    </a:lnTo>
                    <a:lnTo>
                      <a:pt x="263" y="62"/>
                    </a:lnTo>
                    <a:lnTo>
                      <a:pt x="265" y="51"/>
                    </a:lnTo>
                    <a:lnTo>
                      <a:pt x="266" y="40"/>
                    </a:lnTo>
                    <a:lnTo>
                      <a:pt x="267" y="28"/>
                    </a:lnTo>
                    <a:lnTo>
                      <a:pt x="268" y="15"/>
                    </a:lnTo>
                    <a:lnTo>
                      <a:pt x="269" y="8"/>
                    </a:lnTo>
                    <a:lnTo>
                      <a:pt x="269" y="0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</p:grpSp>
      <p:graphicFrame>
        <p:nvGraphicFramePr>
          <p:cNvPr id="137" name="Object 7"/>
          <p:cNvGraphicFramePr>
            <a:graphicFrameLocks noChangeAspect="1"/>
          </p:cNvGraphicFramePr>
          <p:nvPr/>
        </p:nvGraphicFramePr>
        <p:xfrm>
          <a:off x="587375" y="4318000"/>
          <a:ext cx="14208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14" imgW="647419" imgH="177723" progId="Equation.DSMT4">
                  <p:embed/>
                </p:oleObj>
              </mc:Choice>
              <mc:Fallback>
                <p:oleObj name="Equation" r:id="rId14" imgW="647419" imgH="177723" progId="Equation.DSMT4">
                  <p:embed/>
                  <p:pic>
                    <p:nvPicPr>
                      <p:cNvPr id="13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" y="4318000"/>
                        <a:ext cx="1420813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7"/>
          <p:cNvGraphicFramePr>
            <a:graphicFrameLocks noChangeAspect="1"/>
          </p:cNvGraphicFramePr>
          <p:nvPr/>
        </p:nvGraphicFramePr>
        <p:xfrm>
          <a:off x="2036763" y="4321175"/>
          <a:ext cx="15049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16" imgW="685800" imgH="203200" progId="Equation.DSMT4">
                  <p:embed/>
                </p:oleObj>
              </mc:Choice>
              <mc:Fallback>
                <p:oleObj name="Equation" r:id="rId16" imgW="685800" imgH="203200" progId="Equation.DSMT4">
                  <p:embed/>
                  <p:pic>
                    <p:nvPicPr>
                      <p:cNvPr id="13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4321175"/>
                        <a:ext cx="1504950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7"/>
          <p:cNvGraphicFramePr>
            <a:graphicFrameLocks noChangeAspect="1"/>
          </p:cNvGraphicFramePr>
          <p:nvPr/>
        </p:nvGraphicFramePr>
        <p:xfrm>
          <a:off x="3517900" y="4159250"/>
          <a:ext cx="190023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18" imgW="1155700" imgH="431800" progId="Equation.DSMT4">
                  <p:embed/>
                </p:oleObj>
              </mc:Choice>
              <mc:Fallback>
                <p:oleObj name="Equation" r:id="rId18" imgW="1155700" imgH="431800" progId="Equation.DSMT4">
                  <p:embed/>
                  <p:pic>
                    <p:nvPicPr>
                      <p:cNvPr id="13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4159250"/>
                        <a:ext cx="1900238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" name="Object 7"/>
          <p:cNvGraphicFramePr>
            <a:graphicFrameLocks noChangeAspect="1"/>
          </p:cNvGraphicFramePr>
          <p:nvPr/>
        </p:nvGraphicFramePr>
        <p:xfrm>
          <a:off x="809625" y="4921250"/>
          <a:ext cx="1169988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20" imgW="533169" imgH="203112" progId="Equation.DSMT4">
                  <p:embed/>
                </p:oleObj>
              </mc:Choice>
              <mc:Fallback>
                <p:oleObj name="Equation" r:id="rId20" imgW="533169" imgH="203112" progId="Equation.DSMT4">
                  <p:embed/>
                  <p:pic>
                    <p:nvPicPr>
                      <p:cNvPr id="14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" y="4921250"/>
                        <a:ext cx="1169988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" name="Object 7"/>
          <p:cNvGraphicFramePr>
            <a:graphicFrameLocks noChangeAspect="1"/>
          </p:cNvGraphicFramePr>
          <p:nvPr/>
        </p:nvGraphicFramePr>
        <p:xfrm>
          <a:off x="2001838" y="4910138"/>
          <a:ext cx="92075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Equation" r:id="rId22" imgW="418918" imgH="203112" progId="Equation.DSMT4">
                  <p:embed/>
                </p:oleObj>
              </mc:Choice>
              <mc:Fallback>
                <p:oleObj name="Equation" r:id="rId22" imgW="418918" imgH="203112" progId="Equation.DSMT4">
                  <p:embed/>
                  <p:pic>
                    <p:nvPicPr>
                      <p:cNvPr id="14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1838" y="4910138"/>
                        <a:ext cx="920750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" name="Object 7"/>
          <p:cNvGraphicFramePr>
            <a:graphicFrameLocks noChangeAspect="1"/>
          </p:cNvGraphicFramePr>
          <p:nvPr/>
        </p:nvGraphicFramePr>
        <p:xfrm>
          <a:off x="295275" y="5403850"/>
          <a:ext cx="214471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Equation" r:id="rId24" imgW="990170" imgH="203112" progId="Equation.DSMT4">
                  <p:embed/>
                </p:oleObj>
              </mc:Choice>
              <mc:Fallback>
                <p:oleObj name="Equation" r:id="rId24" imgW="990170" imgH="203112" progId="Equation.DSMT4">
                  <p:embed/>
                  <p:pic>
                    <p:nvPicPr>
                      <p:cNvPr id="14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" y="5403850"/>
                        <a:ext cx="2144713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" name="Object 7"/>
          <p:cNvGraphicFramePr>
            <a:graphicFrameLocks noChangeAspect="1"/>
          </p:cNvGraphicFramePr>
          <p:nvPr/>
        </p:nvGraphicFramePr>
        <p:xfrm>
          <a:off x="2525713" y="5400675"/>
          <a:ext cx="30670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Equation" r:id="rId26" imgW="1396394" imgH="203112" progId="Equation.DSMT4">
                  <p:embed/>
                </p:oleObj>
              </mc:Choice>
              <mc:Fallback>
                <p:oleObj name="Equation" r:id="rId26" imgW="1396394" imgH="203112" progId="Equation.DSMT4">
                  <p:embed/>
                  <p:pic>
                    <p:nvPicPr>
                      <p:cNvPr id="14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5713" y="5400675"/>
                        <a:ext cx="3067050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" name="Object 7"/>
          <p:cNvGraphicFramePr>
            <a:graphicFrameLocks noChangeAspect="1"/>
          </p:cNvGraphicFramePr>
          <p:nvPr/>
        </p:nvGraphicFramePr>
        <p:xfrm>
          <a:off x="750888" y="5829300"/>
          <a:ext cx="126523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Equation" r:id="rId28" imgW="583947" imgH="190417" progId="Equation.DSMT4">
                  <p:embed/>
                </p:oleObj>
              </mc:Choice>
              <mc:Fallback>
                <p:oleObj name="Equation" r:id="rId28" imgW="583947" imgH="190417" progId="Equation.DSMT4">
                  <p:embed/>
                  <p:pic>
                    <p:nvPicPr>
                      <p:cNvPr id="14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5829300"/>
                        <a:ext cx="1265237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" name="Object 7"/>
          <p:cNvGraphicFramePr>
            <a:graphicFrameLocks noChangeAspect="1"/>
          </p:cNvGraphicFramePr>
          <p:nvPr/>
        </p:nvGraphicFramePr>
        <p:xfrm>
          <a:off x="2087563" y="5840413"/>
          <a:ext cx="53181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Equation" r:id="rId30" imgW="152334" imgH="139639" progId="Equation.DSMT4">
                  <p:embed/>
                </p:oleObj>
              </mc:Choice>
              <mc:Fallback>
                <p:oleObj name="Equation" r:id="rId30" imgW="152334" imgH="139639" progId="Equation.DSMT4">
                  <p:embed/>
                  <p:pic>
                    <p:nvPicPr>
                      <p:cNvPr id="14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563" y="5840413"/>
                        <a:ext cx="531812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" name="Object 7"/>
          <p:cNvGraphicFramePr>
            <a:graphicFrameLocks noChangeAspect="1"/>
          </p:cNvGraphicFramePr>
          <p:nvPr/>
        </p:nvGraphicFramePr>
        <p:xfrm>
          <a:off x="274638" y="6242050"/>
          <a:ext cx="173196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32" imgW="799753" imgH="215806" progId="Equation.DSMT4">
                  <p:embed/>
                </p:oleObj>
              </mc:Choice>
              <mc:Fallback>
                <p:oleObj name="Equation" r:id="rId32" imgW="799753" imgH="215806" progId="Equation.DSMT4">
                  <p:embed/>
                  <p:pic>
                    <p:nvPicPr>
                      <p:cNvPr id="14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8" y="6242050"/>
                        <a:ext cx="1731962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" name="Object 7"/>
          <p:cNvGraphicFramePr>
            <a:graphicFrameLocks noChangeAspect="1"/>
          </p:cNvGraphicFramePr>
          <p:nvPr/>
        </p:nvGraphicFramePr>
        <p:xfrm>
          <a:off x="1995488" y="6265863"/>
          <a:ext cx="20891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Equation" r:id="rId34" imgW="964781" imgH="215806" progId="Equation.DSMT4">
                  <p:embed/>
                </p:oleObj>
              </mc:Choice>
              <mc:Fallback>
                <p:oleObj name="Equation" r:id="rId34" imgW="964781" imgH="215806" progId="Equation.DSMT4">
                  <p:embed/>
                  <p:pic>
                    <p:nvPicPr>
                      <p:cNvPr id="1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488" y="6265863"/>
                        <a:ext cx="2089150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6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719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31200" cy="6683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500" dirty="0"/>
              <a:t>XII) Vertical Asymptote and General Formula: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6175"/>
            <a:ext cx="8447088" cy="928688"/>
          </a:xfrm>
        </p:spPr>
        <p:txBody>
          <a:bodyPr/>
          <a:lstStyle/>
          <a:p>
            <a:r>
              <a:rPr lang="en-CA" sz="2200"/>
              <a:t>Since tan</a:t>
            </a:r>
            <a:r>
              <a:rPr lang="el-GR" sz="2200"/>
              <a:t>θ</a:t>
            </a:r>
            <a:r>
              <a:rPr lang="en-CA" sz="2200"/>
              <a:t> = (</a:t>
            </a:r>
            <a:r>
              <a:rPr lang="en-CA" sz="2200" i="1"/>
              <a:t>sin</a:t>
            </a:r>
            <a:r>
              <a:rPr lang="el-GR" sz="2200" i="1"/>
              <a:t>θ</a:t>
            </a:r>
            <a:r>
              <a:rPr lang="en-CA" sz="2200" i="1"/>
              <a:t>/cos</a:t>
            </a:r>
            <a:r>
              <a:rPr lang="el-GR" sz="2200" i="1"/>
              <a:t>θ</a:t>
            </a:r>
            <a:r>
              <a:rPr lang="en-CA" sz="2200"/>
              <a:t>), the vertical asymptotes will all appear when </a:t>
            </a:r>
            <a:r>
              <a:rPr lang="en-CA" sz="2200" i="1"/>
              <a:t>cos</a:t>
            </a:r>
            <a:r>
              <a:rPr lang="el-GR" sz="2200" i="1"/>
              <a:t>θ</a:t>
            </a:r>
            <a:r>
              <a:rPr lang="en-CA" sz="2200" i="1"/>
              <a:t>=0 </a:t>
            </a:r>
            <a:r>
              <a:rPr lang="en-CA" sz="2200"/>
              <a:t>(Denominator is equal to zero)</a:t>
            </a:r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1103313" y="2174875"/>
          <a:ext cx="138906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Equation" r:id="rId4" imgW="621760" imgH="177646" progId="Equation.DSMT4">
                  <p:embed/>
                </p:oleObj>
              </mc:Choice>
              <mc:Fallback>
                <p:oleObj name="Equation" r:id="rId4" imgW="621760" imgH="177646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313" y="2174875"/>
                        <a:ext cx="1389062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41313" y="2735263"/>
            <a:ext cx="8447087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</a:rPr>
              <a:t>The general formula for all the vertical asymptotes in a tangent function will be: </a:t>
            </a: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3030538" y="2127250"/>
          <a:ext cx="1728787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Equation" r:id="rId6" imgW="774364" imgH="190417" progId="Equation.DSMT4">
                  <p:embed/>
                </p:oleObj>
              </mc:Choice>
              <mc:Fallback>
                <p:oleObj name="Equation" r:id="rId6" imgW="774364" imgH="190417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0538" y="2127250"/>
                        <a:ext cx="1728787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4799013" y="1989138"/>
          <a:ext cx="398462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Equation" r:id="rId8" imgW="228501" imgH="431613" progId="Equation.DSMT4">
                  <p:embed/>
                </p:oleObj>
              </mc:Choice>
              <mc:Fallback>
                <p:oleObj name="Equation" r:id="rId8" imgW="228501" imgH="431613" progId="Equation.DSMT4">
                  <p:embed/>
                  <p:pic>
                    <p:nvPicPr>
                      <p:cNvPr id="1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013" y="1989138"/>
                        <a:ext cx="398462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5294313" y="1995488"/>
          <a:ext cx="5334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Equation" r:id="rId10" imgW="304668" imgH="431613" progId="Equation.DSMT4">
                  <p:embed/>
                </p:oleObj>
              </mc:Choice>
              <mc:Fallback>
                <p:oleObj name="Equation" r:id="rId10" imgW="304668" imgH="431613" progId="Equation.DSMT4">
                  <p:embed/>
                  <p:pic>
                    <p:nvPicPr>
                      <p:cNvPr id="1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4313" y="1995488"/>
                        <a:ext cx="533400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5862638" y="1987550"/>
          <a:ext cx="5334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Equation" r:id="rId12" imgW="304668" imgH="431613" progId="Equation.DSMT4">
                  <p:embed/>
                </p:oleObj>
              </mc:Choice>
              <mc:Fallback>
                <p:oleObj name="Equation" r:id="rId12" imgW="304668" imgH="431613" progId="Equation.DSMT4">
                  <p:embed/>
                  <p:pic>
                    <p:nvPicPr>
                      <p:cNvPr id="1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2638" y="1987550"/>
                        <a:ext cx="533400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/>
        </p:nvGraphicFramePr>
        <p:xfrm>
          <a:off x="6456363" y="1981200"/>
          <a:ext cx="9779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Equation" r:id="rId14" imgW="558558" imgH="431613" progId="Equation.DSMT4">
                  <p:embed/>
                </p:oleObj>
              </mc:Choice>
              <mc:Fallback>
                <p:oleObj name="Equation" r:id="rId14" imgW="558558" imgH="431613" progId="Equation.DSMT4">
                  <p:embed/>
                  <p:pic>
                    <p:nvPicPr>
                      <p:cNvPr id="1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3" y="1981200"/>
                        <a:ext cx="977900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1057275" y="4083050"/>
          <a:ext cx="59531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Equation" r:id="rId16" imgW="266469" imgH="139579" progId="Equation.DSMT4">
                  <p:embed/>
                </p:oleObj>
              </mc:Choice>
              <mc:Fallback>
                <p:oleObj name="Equation" r:id="rId16" imgW="266469" imgH="139579" progId="Equation.DSMT4">
                  <p:embed/>
                  <p:pic>
                    <p:nvPicPr>
                      <p:cNvPr id="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4083050"/>
                        <a:ext cx="595313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1692275" y="3709988"/>
          <a:ext cx="1387475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Equation" r:id="rId18" imgW="698500" imgH="457200" progId="Equation.DSMT4">
                  <p:embed/>
                </p:oleObj>
              </mc:Choice>
              <mc:Fallback>
                <p:oleObj name="Equation" r:id="rId18" imgW="698500" imgH="457200" progId="Equation.DSMT4">
                  <p:embed/>
                  <p:pic>
                    <p:nvPicPr>
                      <p:cNvPr id="1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3709988"/>
                        <a:ext cx="1387475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7"/>
          <p:cNvGraphicFramePr>
            <a:graphicFrameLocks noChangeAspect="1"/>
          </p:cNvGraphicFramePr>
          <p:nvPr/>
        </p:nvGraphicFramePr>
        <p:xfrm>
          <a:off x="3992563" y="3962400"/>
          <a:ext cx="252412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Equation" r:id="rId20" imgW="1269449" imgH="253890" progId="Equation.DSMT4">
                  <p:embed/>
                </p:oleObj>
              </mc:Choice>
              <mc:Fallback>
                <p:oleObj name="Equation" r:id="rId20" imgW="1269449" imgH="253890" progId="Equation.DSMT4">
                  <p:embed/>
                  <p:pic>
                    <p:nvPicPr>
                      <p:cNvPr id="1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563" y="3962400"/>
                        <a:ext cx="252412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841375" y="3614738"/>
            <a:ext cx="2570163" cy="1044575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13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2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1069975" y="5378450"/>
          <a:ext cx="59531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23" imgW="266469" imgH="139579" progId="Equation.DSMT4">
                  <p:embed/>
                </p:oleObj>
              </mc:Choice>
              <mc:Fallback>
                <p:oleObj name="Equation" r:id="rId23" imgW="266469" imgH="139579" progId="Equation.DSMT4">
                  <p:embed/>
                  <p:pic>
                    <p:nvPicPr>
                      <p:cNvPr id="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975" y="5378450"/>
                        <a:ext cx="595313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1714500" y="5005388"/>
          <a:ext cx="103505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Equation" r:id="rId25" imgW="520474" imgH="431613" progId="Equation.DSMT4">
                  <p:embed/>
                </p:oleObj>
              </mc:Choice>
              <mc:Fallback>
                <p:oleObj name="Equation" r:id="rId25" imgW="520474" imgH="431613" progId="Equation.DSMT4">
                  <p:embed/>
                  <p:pic>
                    <p:nvPicPr>
                      <p:cNvPr id="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5005388"/>
                        <a:ext cx="1035050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7"/>
          <p:cNvSpPr/>
          <p:nvPr/>
        </p:nvSpPr>
        <p:spPr>
          <a:xfrm>
            <a:off x="854075" y="4910138"/>
            <a:ext cx="2570163" cy="1044575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198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8" grpId="0"/>
      <p:bldP spid="18" grpId="0" animBg="1"/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Content Placeholder 2"/>
          <p:cNvSpPr>
            <a:spLocks noGrp="1"/>
          </p:cNvSpPr>
          <p:nvPr>
            <p:ph sz="quarter" idx="1"/>
          </p:nvPr>
        </p:nvSpPr>
        <p:spPr>
          <a:xfrm>
            <a:off x="279400" y="358775"/>
            <a:ext cx="8154988" cy="81438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CA"/>
              <a:t>Ex: Given that </a:t>
            </a:r>
            <a:r>
              <a:rPr lang="en-CA" i="1"/>
              <a:t>0&lt; </a:t>
            </a:r>
            <a:r>
              <a:rPr lang="el-GR" i="1"/>
              <a:t>θ</a:t>
            </a:r>
            <a:r>
              <a:rPr lang="en-CA" i="1"/>
              <a:t>&lt; 2</a:t>
            </a:r>
            <a:r>
              <a:rPr lang="el-GR" i="1"/>
              <a:t>π</a:t>
            </a:r>
            <a:r>
              <a:rPr lang="en-CA" i="1"/>
              <a:t> , tan</a:t>
            </a:r>
            <a:r>
              <a:rPr lang="el-GR" i="1"/>
              <a:t>θ</a:t>
            </a:r>
            <a:r>
              <a:rPr lang="en-CA"/>
              <a:t> &gt; 0 and </a:t>
            </a:r>
            <a:r>
              <a:rPr lang="en-CA" i="1"/>
              <a:t>sin</a:t>
            </a:r>
            <a:r>
              <a:rPr lang="el-GR" i="1"/>
              <a:t>θ</a:t>
            </a:r>
            <a:r>
              <a:rPr lang="en-CA"/>
              <a:t> &lt; 0, what quadrant is  the angle</a:t>
            </a:r>
            <a:r>
              <a:rPr lang="en-CA" i="1"/>
              <a:t> </a:t>
            </a:r>
            <a:r>
              <a:rPr lang="en-CA"/>
              <a:t>in</a:t>
            </a:r>
            <a:r>
              <a:rPr lang="en-CA" i="1"/>
              <a:t>?</a:t>
            </a:r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423863" y="1392238"/>
            <a:ext cx="75946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latin typeface="+mj-lt"/>
              </a:rPr>
              <a:t>If   </a:t>
            </a:r>
            <a:r>
              <a:rPr lang="en-CA" sz="2000" i="1" dirty="0">
                <a:latin typeface="+mj-lt"/>
              </a:rPr>
              <a:t>tan</a:t>
            </a:r>
            <a:r>
              <a:rPr lang="el-GR" sz="2000" i="1" dirty="0">
                <a:latin typeface="+mj-lt"/>
              </a:rPr>
              <a:t>θ</a:t>
            </a:r>
            <a:r>
              <a:rPr lang="en-CA" sz="2000" dirty="0">
                <a:latin typeface="+mj-lt"/>
              </a:rPr>
              <a:t> &gt; 0 (positive), then it can only be in quadrants 1 and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9738" y="1817688"/>
            <a:ext cx="764698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latin typeface="+mj-lt"/>
              </a:rPr>
              <a:t>If   </a:t>
            </a:r>
            <a:r>
              <a:rPr lang="en-CA" sz="2000" i="1" dirty="0">
                <a:latin typeface="+mj-lt"/>
              </a:rPr>
              <a:t>sin</a:t>
            </a:r>
            <a:r>
              <a:rPr lang="el-GR" sz="2000" i="1" dirty="0">
                <a:latin typeface="+mj-lt"/>
              </a:rPr>
              <a:t>θ</a:t>
            </a:r>
            <a:r>
              <a:rPr lang="en-CA" sz="2000" dirty="0">
                <a:latin typeface="+mj-lt"/>
              </a:rPr>
              <a:t> &lt; 0 (negative), then it can only be in quadrants 2 and 3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498475" y="3249613"/>
          <a:ext cx="22098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6" name="Equation" r:id="rId4" imgW="1002865" imgH="215806" progId="Equation.DSMT4">
                  <p:embed/>
                </p:oleObj>
              </mc:Choice>
              <mc:Fallback>
                <p:oleObj name="Equation" r:id="rId4" imgW="1002865" imgH="215806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" y="3249613"/>
                        <a:ext cx="220980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500063" y="4016375"/>
          <a:ext cx="223837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Equation" r:id="rId6" imgW="1015559" imgH="215806" progId="Equation.DSMT4">
                  <p:embed/>
                </p:oleObj>
              </mc:Choice>
              <mc:Fallback>
                <p:oleObj name="Equation" r:id="rId6" imgW="1015559" imgH="215806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4016375"/>
                        <a:ext cx="2238375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2"/>
          <p:cNvGraphicFramePr>
            <a:graphicFrameLocks noChangeAspect="1"/>
          </p:cNvGraphicFramePr>
          <p:nvPr/>
        </p:nvGraphicFramePr>
        <p:xfrm>
          <a:off x="527050" y="4699000"/>
          <a:ext cx="22113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Equation" r:id="rId8" imgW="1002865" imgH="215806" progId="Equation.DSMT4">
                  <p:embed/>
                </p:oleObj>
              </mc:Choice>
              <mc:Fallback>
                <p:oleObj name="Equation" r:id="rId8" imgW="1002865" imgH="215806" progId="Equation.DSMT4">
                  <p:embed/>
                  <p:pic>
                    <p:nvPicPr>
                      <p:cNvPr id="61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4699000"/>
                        <a:ext cx="2211388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501650" y="5411788"/>
          <a:ext cx="22955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Equation" r:id="rId10" imgW="1040948" imgH="215806" progId="Equation.DSMT4">
                  <p:embed/>
                </p:oleObj>
              </mc:Choice>
              <mc:Fallback>
                <p:oleObj name="Equation" r:id="rId10" imgW="1040948" imgH="215806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5411788"/>
                        <a:ext cx="2295525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41325" y="2284413"/>
            <a:ext cx="778033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latin typeface="+mj-lt"/>
              </a:rPr>
              <a:t>To satisfy both conditions, then the angle must be in quadrant 3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2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976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Homework: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/>
              <a:t>Assignment 3.3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747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86675" cy="582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500" dirty="0"/>
              <a:t>II) Components of a Periodic Function:</a:t>
            </a:r>
          </a:p>
        </p:txBody>
      </p:sp>
      <p:grpSp>
        <p:nvGrpSpPr>
          <p:cNvPr id="16387" name="Group 5"/>
          <p:cNvGrpSpPr>
            <a:grpSpLocks noChangeAspect="1"/>
          </p:cNvGrpSpPr>
          <p:nvPr/>
        </p:nvGrpSpPr>
        <p:grpSpPr bwMode="auto">
          <a:xfrm>
            <a:off x="2014538" y="1211263"/>
            <a:ext cx="4125912" cy="2006600"/>
            <a:chOff x="495" y="896"/>
            <a:chExt cx="4332" cy="2107"/>
          </a:xfrm>
        </p:grpSpPr>
        <p:sp>
          <p:nvSpPr>
            <p:cNvPr id="16421" name="AutoShape 4"/>
            <p:cNvSpPr>
              <a:spLocks noChangeAspect="1" noChangeArrowheads="1" noTextEdit="1"/>
            </p:cNvSpPr>
            <p:nvPr/>
          </p:nvSpPr>
          <p:spPr bwMode="auto">
            <a:xfrm>
              <a:off x="495" y="900"/>
              <a:ext cx="4332" cy="2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2" name="Rectangle 6"/>
            <p:cNvSpPr>
              <a:spLocks noChangeArrowheads="1"/>
            </p:cNvSpPr>
            <p:nvPr/>
          </p:nvSpPr>
          <p:spPr bwMode="auto">
            <a:xfrm>
              <a:off x="499" y="904"/>
              <a:ext cx="4324" cy="2095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6423" name="Line 7"/>
            <p:cNvSpPr>
              <a:spLocks noChangeShapeType="1"/>
            </p:cNvSpPr>
            <p:nvPr/>
          </p:nvSpPr>
          <p:spPr bwMode="auto">
            <a:xfrm>
              <a:off x="503" y="1941"/>
              <a:ext cx="432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4" name="Line 8"/>
            <p:cNvSpPr>
              <a:spLocks noChangeShapeType="1"/>
            </p:cNvSpPr>
            <p:nvPr/>
          </p:nvSpPr>
          <p:spPr bwMode="auto">
            <a:xfrm>
              <a:off x="503" y="1945"/>
              <a:ext cx="432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5" name="Line 9"/>
            <p:cNvSpPr>
              <a:spLocks noChangeShapeType="1"/>
            </p:cNvSpPr>
            <p:nvPr/>
          </p:nvSpPr>
          <p:spPr bwMode="auto">
            <a:xfrm>
              <a:off x="503" y="1949"/>
              <a:ext cx="432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6" name="Line 10"/>
            <p:cNvSpPr>
              <a:spLocks noChangeShapeType="1"/>
            </p:cNvSpPr>
            <p:nvPr/>
          </p:nvSpPr>
          <p:spPr bwMode="auto">
            <a:xfrm>
              <a:off x="503" y="1954"/>
              <a:ext cx="4320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7" name="Rectangle 11"/>
            <p:cNvSpPr>
              <a:spLocks noChangeArrowheads="1"/>
            </p:cNvSpPr>
            <p:nvPr/>
          </p:nvSpPr>
          <p:spPr bwMode="auto">
            <a:xfrm>
              <a:off x="4734" y="1810"/>
              <a:ext cx="72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6428" name="Freeform 12"/>
            <p:cNvSpPr>
              <a:spLocks/>
            </p:cNvSpPr>
            <p:nvPr/>
          </p:nvSpPr>
          <p:spPr bwMode="auto">
            <a:xfrm>
              <a:off x="4776" y="1911"/>
              <a:ext cx="38" cy="76"/>
            </a:xfrm>
            <a:custGeom>
              <a:avLst/>
              <a:gdLst>
                <a:gd name="T0" fmla="*/ 0 w 38"/>
                <a:gd name="T1" fmla="*/ 0 h 76"/>
                <a:gd name="T2" fmla="*/ 38 w 38"/>
                <a:gd name="T3" fmla="*/ 38 h 76"/>
                <a:gd name="T4" fmla="*/ 0 w 38"/>
                <a:gd name="T5" fmla="*/ 76 h 76"/>
                <a:gd name="T6" fmla="*/ 0 w 38"/>
                <a:gd name="T7" fmla="*/ 0 h 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"/>
                <a:gd name="T13" fmla="*/ 0 h 76"/>
                <a:gd name="T14" fmla="*/ 38 w 38"/>
                <a:gd name="T15" fmla="*/ 76 h 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" h="76">
                  <a:moveTo>
                    <a:pt x="0" y="0"/>
                  </a:moveTo>
                  <a:lnTo>
                    <a:pt x="38" y="38"/>
                  </a:lnTo>
                  <a:lnTo>
                    <a:pt x="0" y="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6429" name="Line 13"/>
            <p:cNvSpPr>
              <a:spLocks noChangeShapeType="1"/>
            </p:cNvSpPr>
            <p:nvPr/>
          </p:nvSpPr>
          <p:spPr bwMode="auto">
            <a:xfrm flipV="1">
              <a:off x="2411" y="904"/>
              <a:ext cx="1" cy="209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0" name="Line 14"/>
            <p:cNvSpPr>
              <a:spLocks noChangeShapeType="1"/>
            </p:cNvSpPr>
            <p:nvPr/>
          </p:nvSpPr>
          <p:spPr bwMode="auto">
            <a:xfrm flipV="1">
              <a:off x="2416" y="904"/>
              <a:ext cx="1" cy="209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1" name="Line 15"/>
            <p:cNvSpPr>
              <a:spLocks noChangeShapeType="1"/>
            </p:cNvSpPr>
            <p:nvPr/>
          </p:nvSpPr>
          <p:spPr bwMode="auto">
            <a:xfrm flipV="1">
              <a:off x="2420" y="904"/>
              <a:ext cx="1" cy="209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2" name="Line 16"/>
            <p:cNvSpPr>
              <a:spLocks noChangeShapeType="1"/>
            </p:cNvSpPr>
            <p:nvPr/>
          </p:nvSpPr>
          <p:spPr bwMode="auto">
            <a:xfrm flipV="1">
              <a:off x="2424" y="904"/>
              <a:ext cx="1" cy="209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3" name="Rectangle 17"/>
            <p:cNvSpPr>
              <a:spLocks noChangeArrowheads="1"/>
            </p:cNvSpPr>
            <p:nvPr/>
          </p:nvSpPr>
          <p:spPr bwMode="auto">
            <a:xfrm>
              <a:off x="2471" y="896"/>
              <a:ext cx="72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6434" name="Freeform 18"/>
            <p:cNvSpPr>
              <a:spLocks/>
            </p:cNvSpPr>
            <p:nvPr/>
          </p:nvSpPr>
          <p:spPr bwMode="auto">
            <a:xfrm>
              <a:off x="2382" y="908"/>
              <a:ext cx="76" cy="39"/>
            </a:xfrm>
            <a:custGeom>
              <a:avLst/>
              <a:gdLst>
                <a:gd name="T0" fmla="*/ 0 w 76"/>
                <a:gd name="T1" fmla="*/ 39 h 39"/>
                <a:gd name="T2" fmla="*/ 38 w 76"/>
                <a:gd name="T3" fmla="*/ 0 h 39"/>
                <a:gd name="T4" fmla="*/ 76 w 76"/>
                <a:gd name="T5" fmla="*/ 39 h 39"/>
                <a:gd name="T6" fmla="*/ 0 w 76"/>
                <a:gd name="T7" fmla="*/ 39 h 3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6"/>
                <a:gd name="T13" fmla="*/ 0 h 39"/>
                <a:gd name="T14" fmla="*/ 76 w 76"/>
                <a:gd name="T15" fmla="*/ 39 h 3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6" h="39">
                  <a:moveTo>
                    <a:pt x="0" y="39"/>
                  </a:moveTo>
                  <a:lnTo>
                    <a:pt x="38" y="0"/>
                  </a:lnTo>
                  <a:lnTo>
                    <a:pt x="76" y="39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23" name="Freeform 20"/>
          <p:cNvSpPr>
            <a:spLocks/>
          </p:cNvSpPr>
          <p:nvPr/>
        </p:nvSpPr>
        <p:spPr bwMode="auto">
          <a:xfrm>
            <a:off x="2022475" y="1719263"/>
            <a:ext cx="4114800" cy="995362"/>
          </a:xfrm>
          <a:custGeom>
            <a:avLst/>
            <a:gdLst>
              <a:gd name="T0" fmla="*/ 2147483647 w 1021"/>
              <a:gd name="T1" fmla="*/ 2147483647 h 247"/>
              <a:gd name="T2" fmla="*/ 2147483647 w 1021"/>
              <a:gd name="T3" fmla="*/ 2147483647 h 247"/>
              <a:gd name="T4" fmla="*/ 2147483647 w 1021"/>
              <a:gd name="T5" fmla="*/ 2147483647 h 247"/>
              <a:gd name="T6" fmla="*/ 2147483647 w 1021"/>
              <a:gd name="T7" fmla="*/ 2147483647 h 247"/>
              <a:gd name="T8" fmla="*/ 2147483647 w 1021"/>
              <a:gd name="T9" fmla="*/ 2147483647 h 247"/>
              <a:gd name="T10" fmla="*/ 2147483647 w 1021"/>
              <a:gd name="T11" fmla="*/ 2147483647 h 247"/>
              <a:gd name="T12" fmla="*/ 2147483647 w 1021"/>
              <a:gd name="T13" fmla="*/ 2147483647 h 247"/>
              <a:gd name="T14" fmla="*/ 2147483647 w 1021"/>
              <a:gd name="T15" fmla="*/ 2147483647 h 247"/>
              <a:gd name="T16" fmla="*/ 2147483647 w 1021"/>
              <a:gd name="T17" fmla="*/ 2147483647 h 247"/>
              <a:gd name="T18" fmla="*/ 2147483647 w 1021"/>
              <a:gd name="T19" fmla="*/ 2147483647 h 247"/>
              <a:gd name="T20" fmla="*/ 2147483647 w 1021"/>
              <a:gd name="T21" fmla="*/ 2147483647 h 247"/>
              <a:gd name="T22" fmla="*/ 2147483647 w 1021"/>
              <a:gd name="T23" fmla="*/ 2147483647 h 247"/>
              <a:gd name="T24" fmla="*/ 2147483647 w 1021"/>
              <a:gd name="T25" fmla="*/ 2147483647 h 247"/>
              <a:gd name="T26" fmla="*/ 2147483647 w 1021"/>
              <a:gd name="T27" fmla="*/ 2147483647 h 247"/>
              <a:gd name="T28" fmla="*/ 2147483647 w 1021"/>
              <a:gd name="T29" fmla="*/ 2147483647 h 247"/>
              <a:gd name="T30" fmla="*/ 2147483647 w 1021"/>
              <a:gd name="T31" fmla="*/ 2147483647 h 247"/>
              <a:gd name="T32" fmla="*/ 2147483647 w 1021"/>
              <a:gd name="T33" fmla="*/ 2147483647 h 247"/>
              <a:gd name="T34" fmla="*/ 2147483647 w 1021"/>
              <a:gd name="T35" fmla="*/ 2147483647 h 247"/>
              <a:gd name="T36" fmla="*/ 2147483647 w 1021"/>
              <a:gd name="T37" fmla="*/ 2147483647 h 247"/>
              <a:gd name="T38" fmla="*/ 2147483647 w 1021"/>
              <a:gd name="T39" fmla="*/ 2147483647 h 247"/>
              <a:gd name="T40" fmla="*/ 2147483647 w 1021"/>
              <a:gd name="T41" fmla="*/ 2147483647 h 247"/>
              <a:gd name="T42" fmla="*/ 2147483647 w 1021"/>
              <a:gd name="T43" fmla="*/ 2147483647 h 247"/>
              <a:gd name="T44" fmla="*/ 2147483647 w 1021"/>
              <a:gd name="T45" fmla="*/ 2147483647 h 247"/>
              <a:gd name="T46" fmla="*/ 2147483647 w 1021"/>
              <a:gd name="T47" fmla="*/ 2147483647 h 247"/>
              <a:gd name="T48" fmla="*/ 2147483647 w 1021"/>
              <a:gd name="T49" fmla="*/ 2147483647 h 247"/>
              <a:gd name="T50" fmla="*/ 2147483647 w 1021"/>
              <a:gd name="T51" fmla="*/ 2147483647 h 247"/>
              <a:gd name="T52" fmla="*/ 2147483647 w 1021"/>
              <a:gd name="T53" fmla="*/ 2147483647 h 247"/>
              <a:gd name="T54" fmla="*/ 2147483647 w 1021"/>
              <a:gd name="T55" fmla="*/ 2147483647 h 247"/>
              <a:gd name="T56" fmla="*/ 2147483647 w 1021"/>
              <a:gd name="T57" fmla="*/ 2147483647 h 247"/>
              <a:gd name="T58" fmla="*/ 2147483647 w 1021"/>
              <a:gd name="T59" fmla="*/ 2147483647 h 247"/>
              <a:gd name="T60" fmla="*/ 2147483647 w 1021"/>
              <a:gd name="T61" fmla="*/ 2147483647 h 247"/>
              <a:gd name="T62" fmla="*/ 2147483647 w 1021"/>
              <a:gd name="T63" fmla="*/ 2147483647 h 247"/>
              <a:gd name="T64" fmla="*/ 2147483647 w 1021"/>
              <a:gd name="T65" fmla="*/ 2147483647 h 247"/>
              <a:gd name="T66" fmla="*/ 2147483647 w 1021"/>
              <a:gd name="T67" fmla="*/ 2147483647 h 247"/>
              <a:gd name="T68" fmla="*/ 2147483647 w 1021"/>
              <a:gd name="T69" fmla="*/ 2147483647 h 247"/>
              <a:gd name="T70" fmla="*/ 2147483647 w 1021"/>
              <a:gd name="T71" fmla="*/ 2147483647 h 247"/>
              <a:gd name="T72" fmla="*/ 2147483647 w 1021"/>
              <a:gd name="T73" fmla="*/ 2147483647 h 247"/>
              <a:gd name="T74" fmla="*/ 2147483647 w 1021"/>
              <a:gd name="T75" fmla="*/ 2147483647 h 247"/>
              <a:gd name="T76" fmla="*/ 2147483647 w 1021"/>
              <a:gd name="T77" fmla="*/ 2147483647 h 247"/>
              <a:gd name="T78" fmla="*/ 2147483647 w 1021"/>
              <a:gd name="T79" fmla="*/ 2147483647 h 247"/>
              <a:gd name="T80" fmla="*/ 2147483647 w 1021"/>
              <a:gd name="T81" fmla="*/ 2147483647 h 247"/>
              <a:gd name="T82" fmla="*/ 2147483647 w 1021"/>
              <a:gd name="T83" fmla="*/ 2147483647 h 247"/>
              <a:gd name="T84" fmla="*/ 2147483647 w 1021"/>
              <a:gd name="T85" fmla="*/ 2147483647 h 247"/>
              <a:gd name="T86" fmla="*/ 2147483647 w 1021"/>
              <a:gd name="T87" fmla="*/ 2147483647 h 247"/>
              <a:gd name="T88" fmla="*/ 2147483647 w 1021"/>
              <a:gd name="T89" fmla="*/ 2147483647 h 247"/>
              <a:gd name="T90" fmla="*/ 2147483647 w 1021"/>
              <a:gd name="T91" fmla="*/ 2147483647 h 247"/>
              <a:gd name="T92" fmla="*/ 2147483647 w 1021"/>
              <a:gd name="T93" fmla="*/ 2147483647 h 247"/>
              <a:gd name="T94" fmla="*/ 2147483647 w 1021"/>
              <a:gd name="T95" fmla="*/ 2147483647 h 247"/>
              <a:gd name="T96" fmla="*/ 2147483647 w 1021"/>
              <a:gd name="T97" fmla="*/ 2147483647 h 247"/>
              <a:gd name="T98" fmla="*/ 2147483647 w 1021"/>
              <a:gd name="T99" fmla="*/ 0 h 247"/>
              <a:gd name="T100" fmla="*/ 2147483647 w 1021"/>
              <a:gd name="T101" fmla="*/ 2147483647 h 247"/>
              <a:gd name="T102" fmla="*/ 2147483647 w 1021"/>
              <a:gd name="T103" fmla="*/ 2147483647 h 247"/>
              <a:gd name="T104" fmla="*/ 2147483647 w 1021"/>
              <a:gd name="T105" fmla="*/ 2147483647 h 247"/>
              <a:gd name="T106" fmla="*/ 2147483647 w 1021"/>
              <a:gd name="T107" fmla="*/ 2147483647 h 247"/>
              <a:gd name="T108" fmla="*/ 2147483647 w 1021"/>
              <a:gd name="T109" fmla="*/ 2147483647 h 247"/>
              <a:gd name="T110" fmla="*/ 2147483647 w 1021"/>
              <a:gd name="T111" fmla="*/ 2147483647 h 24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021"/>
              <a:gd name="T169" fmla="*/ 0 h 247"/>
              <a:gd name="T170" fmla="*/ 1021 w 1021"/>
              <a:gd name="T171" fmla="*/ 247 h 24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021" h="247">
                <a:moveTo>
                  <a:pt x="0" y="245"/>
                </a:moveTo>
                <a:lnTo>
                  <a:pt x="2" y="246"/>
                </a:lnTo>
                <a:lnTo>
                  <a:pt x="4" y="246"/>
                </a:lnTo>
                <a:lnTo>
                  <a:pt x="6" y="247"/>
                </a:lnTo>
                <a:lnTo>
                  <a:pt x="8" y="247"/>
                </a:lnTo>
                <a:lnTo>
                  <a:pt x="10" y="247"/>
                </a:lnTo>
                <a:lnTo>
                  <a:pt x="12" y="246"/>
                </a:lnTo>
                <a:lnTo>
                  <a:pt x="14" y="246"/>
                </a:lnTo>
                <a:lnTo>
                  <a:pt x="16" y="246"/>
                </a:lnTo>
                <a:lnTo>
                  <a:pt x="18" y="245"/>
                </a:lnTo>
                <a:lnTo>
                  <a:pt x="20" y="244"/>
                </a:lnTo>
                <a:lnTo>
                  <a:pt x="22" y="243"/>
                </a:lnTo>
                <a:lnTo>
                  <a:pt x="24" y="242"/>
                </a:lnTo>
                <a:lnTo>
                  <a:pt x="26" y="241"/>
                </a:lnTo>
                <a:lnTo>
                  <a:pt x="28" y="239"/>
                </a:lnTo>
                <a:lnTo>
                  <a:pt x="30" y="238"/>
                </a:lnTo>
                <a:lnTo>
                  <a:pt x="32" y="236"/>
                </a:lnTo>
                <a:lnTo>
                  <a:pt x="34" y="234"/>
                </a:lnTo>
                <a:lnTo>
                  <a:pt x="36" y="232"/>
                </a:lnTo>
                <a:lnTo>
                  <a:pt x="38" y="230"/>
                </a:lnTo>
                <a:lnTo>
                  <a:pt x="40" y="228"/>
                </a:lnTo>
                <a:lnTo>
                  <a:pt x="42" y="226"/>
                </a:lnTo>
                <a:lnTo>
                  <a:pt x="44" y="223"/>
                </a:lnTo>
                <a:lnTo>
                  <a:pt x="46" y="220"/>
                </a:lnTo>
                <a:lnTo>
                  <a:pt x="48" y="218"/>
                </a:lnTo>
                <a:lnTo>
                  <a:pt x="50" y="215"/>
                </a:lnTo>
                <a:lnTo>
                  <a:pt x="52" y="212"/>
                </a:lnTo>
                <a:lnTo>
                  <a:pt x="54" y="209"/>
                </a:lnTo>
                <a:lnTo>
                  <a:pt x="56" y="206"/>
                </a:lnTo>
                <a:lnTo>
                  <a:pt x="58" y="202"/>
                </a:lnTo>
                <a:lnTo>
                  <a:pt x="60" y="199"/>
                </a:lnTo>
                <a:lnTo>
                  <a:pt x="62" y="195"/>
                </a:lnTo>
                <a:lnTo>
                  <a:pt x="64" y="192"/>
                </a:lnTo>
                <a:lnTo>
                  <a:pt x="66" y="188"/>
                </a:lnTo>
                <a:lnTo>
                  <a:pt x="68" y="184"/>
                </a:lnTo>
                <a:lnTo>
                  <a:pt x="70" y="181"/>
                </a:lnTo>
                <a:lnTo>
                  <a:pt x="72" y="177"/>
                </a:lnTo>
                <a:lnTo>
                  <a:pt x="74" y="173"/>
                </a:lnTo>
                <a:lnTo>
                  <a:pt x="76" y="169"/>
                </a:lnTo>
                <a:lnTo>
                  <a:pt x="78" y="165"/>
                </a:lnTo>
                <a:lnTo>
                  <a:pt x="80" y="161"/>
                </a:lnTo>
                <a:lnTo>
                  <a:pt x="82" y="156"/>
                </a:lnTo>
                <a:lnTo>
                  <a:pt x="84" y="152"/>
                </a:lnTo>
                <a:lnTo>
                  <a:pt x="86" y="148"/>
                </a:lnTo>
                <a:lnTo>
                  <a:pt x="88" y="144"/>
                </a:lnTo>
                <a:lnTo>
                  <a:pt x="90" y="139"/>
                </a:lnTo>
                <a:lnTo>
                  <a:pt x="92" y="135"/>
                </a:lnTo>
                <a:lnTo>
                  <a:pt x="94" y="131"/>
                </a:lnTo>
                <a:lnTo>
                  <a:pt x="96" y="126"/>
                </a:lnTo>
                <a:lnTo>
                  <a:pt x="98" y="122"/>
                </a:lnTo>
                <a:lnTo>
                  <a:pt x="100" y="118"/>
                </a:lnTo>
                <a:lnTo>
                  <a:pt x="102" y="113"/>
                </a:lnTo>
                <a:lnTo>
                  <a:pt x="104" y="109"/>
                </a:lnTo>
                <a:lnTo>
                  <a:pt x="106" y="105"/>
                </a:lnTo>
                <a:lnTo>
                  <a:pt x="108" y="100"/>
                </a:lnTo>
                <a:lnTo>
                  <a:pt x="110" y="96"/>
                </a:lnTo>
                <a:lnTo>
                  <a:pt x="112" y="92"/>
                </a:lnTo>
                <a:lnTo>
                  <a:pt x="114" y="88"/>
                </a:lnTo>
                <a:lnTo>
                  <a:pt x="116" y="84"/>
                </a:lnTo>
                <a:lnTo>
                  <a:pt x="118" y="79"/>
                </a:lnTo>
                <a:lnTo>
                  <a:pt x="120" y="75"/>
                </a:lnTo>
                <a:lnTo>
                  <a:pt x="122" y="71"/>
                </a:lnTo>
                <a:lnTo>
                  <a:pt x="124" y="68"/>
                </a:lnTo>
                <a:lnTo>
                  <a:pt x="126" y="64"/>
                </a:lnTo>
                <a:lnTo>
                  <a:pt x="128" y="60"/>
                </a:lnTo>
                <a:lnTo>
                  <a:pt x="130" y="56"/>
                </a:lnTo>
                <a:lnTo>
                  <a:pt x="132" y="53"/>
                </a:lnTo>
                <a:lnTo>
                  <a:pt x="134" y="49"/>
                </a:lnTo>
                <a:lnTo>
                  <a:pt x="136" y="46"/>
                </a:lnTo>
                <a:lnTo>
                  <a:pt x="138" y="42"/>
                </a:lnTo>
                <a:lnTo>
                  <a:pt x="140" y="39"/>
                </a:lnTo>
                <a:lnTo>
                  <a:pt x="142" y="36"/>
                </a:lnTo>
                <a:lnTo>
                  <a:pt x="144" y="33"/>
                </a:lnTo>
                <a:lnTo>
                  <a:pt x="146" y="30"/>
                </a:lnTo>
                <a:lnTo>
                  <a:pt x="148" y="27"/>
                </a:lnTo>
                <a:lnTo>
                  <a:pt x="150" y="25"/>
                </a:lnTo>
                <a:lnTo>
                  <a:pt x="152" y="22"/>
                </a:lnTo>
                <a:lnTo>
                  <a:pt x="154" y="20"/>
                </a:lnTo>
                <a:lnTo>
                  <a:pt x="156" y="17"/>
                </a:lnTo>
                <a:lnTo>
                  <a:pt x="158" y="15"/>
                </a:lnTo>
                <a:lnTo>
                  <a:pt x="160" y="13"/>
                </a:lnTo>
                <a:lnTo>
                  <a:pt x="162" y="11"/>
                </a:lnTo>
                <a:lnTo>
                  <a:pt x="164" y="10"/>
                </a:lnTo>
                <a:lnTo>
                  <a:pt x="166" y="8"/>
                </a:lnTo>
                <a:lnTo>
                  <a:pt x="168" y="7"/>
                </a:lnTo>
                <a:lnTo>
                  <a:pt x="170" y="5"/>
                </a:lnTo>
                <a:lnTo>
                  <a:pt x="172" y="4"/>
                </a:lnTo>
                <a:lnTo>
                  <a:pt x="174" y="3"/>
                </a:lnTo>
                <a:lnTo>
                  <a:pt x="176" y="2"/>
                </a:lnTo>
                <a:lnTo>
                  <a:pt x="178" y="2"/>
                </a:lnTo>
                <a:lnTo>
                  <a:pt x="180" y="1"/>
                </a:lnTo>
                <a:lnTo>
                  <a:pt x="182" y="1"/>
                </a:lnTo>
                <a:lnTo>
                  <a:pt x="184" y="0"/>
                </a:lnTo>
                <a:lnTo>
                  <a:pt x="186" y="0"/>
                </a:lnTo>
                <a:lnTo>
                  <a:pt x="188" y="0"/>
                </a:lnTo>
                <a:lnTo>
                  <a:pt x="190" y="1"/>
                </a:lnTo>
                <a:lnTo>
                  <a:pt x="192" y="1"/>
                </a:lnTo>
                <a:lnTo>
                  <a:pt x="194" y="1"/>
                </a:lnTo>
                <a:lnTo>
                  <a:pt x="196" y="2"/>
                </a:lnTo>
                <a:lnTo>
                  <a:pt x="198" y="3"/>
                </a:lnTo>
                <a:lnTo>
                  <a:pt x="200" y="4"/>
                </a:lnTo>
                <a:lnTo>
                  <a:pt x="202" y="5"/>
                </a:lnTo>
                <a:lnTo>
                  <a:pt x="204" y="6"/>
                </a:lnTo>
                <a:lnTo>
                  <a:pt x="206" y="8"/>
                </a:lnTo>
                <a:lnTo>
                  <a:pt x="208" y="9"/>
                </a:lnTo>
                <a:lnTo>
                  <a:pt x="210" y="11"/>
                </a:lnTo>
                <a:lnTo>
                  <a:pt x="212" y="13"/>
                </a:lnTo>
                <a:lnTo>
                  <a:pt x="214" y="15"/>
                </a:lnTo>
                <a:lnTo>
                  <a:pt x="216" y="17"/>
                </a:lnTo>
                <a:lnTo>
                  <a:pt x="218" y="19"/>
                </a:lnTo>
                <a:lnTo>
                  <a:pt x="220" y="21"/>
                </a:lnTo>
                <a:lnTo>
                  <a:pt x="222" y="24"/>
                </a:lnTo>
                <a:lnTo>
                  <a:pt x="224" y="27"/>
                </a:lnTo>
                <a:lnTo>
                  <a:pt x="226" y="29"/>
                </a:lnTo>
                <a:lnTo>
                  <a:pt x="228" y="32"/>
                </a:lnTo>
                <a:lnTo>
                  <a:pt x="230" y="35"/>
                </a:lnTo>
                <a:lnTo>
                  <a:pt x="232" y="38"/>
                </a:lnTo>
                <a:lnTo>
                  <a:pt x="234" y="41"/>
                </a:lnTo>
                <a:lnTo>
                  <a:pt x="236" y="45"/>
                </a:lnTo>
                <a:lnTo>
                  <a:pt x="238" y="48"/>
                </a:lnTo>
                <a:lnTo>
                  <a:pt x="240" y="52"/>
                </a:lnTo>
                <a:lnTo>
                  <a:pt x="242" y="55"/>
                </a:lnTo>
                <a:lnTo>
                  <a:pt x="244" y="59"/>
                </a:lnTo>
                <a:lnTo>
                  <a:pt x="246" y="63"/>
                </a:lnTo>
                <a:lnTo>
                  <a:pt x="248" y="66"/>
                </a:lnTo>
                <a:lnTo>
                  <a:pt x="250" y="70"/>
                </a:lnTo>
                <a:lnTo>
                  <a:pt x="252" y="74"/>
                </a:lnTo>
                <a:lnTo>
                  <a:pt x="254" y="78"/>
                </a:lnTo>
                <a:lnTo>
                  <a:pt x="256" y="82"/>
                </a:lnTo>
                <a:lnTo>
                  <a:pt x="258" y="86"/>
                </a:lnTo>
                <a:lnTo>
                  <a:pt x="260" y="91"/>
                </a:lnTo>
                <a:lnTo>
                  <a:pt x="262" y="95"/>
                </a:lnTo>
                <a:lnTo>
                  <a:pt x="264" y="99"/>
                </a:lnTo>
                <a:lnTo>
                  <a:pt x="266" y="103"/>
                </a:lnTo>
                <a:lnTo>
                  <a:pt x="268" y="108"/>
                </a:lnTo>
                <a:lnTo>
                  <a:pt x="270" y="112"/>
                </a:lnTo>
                <a:lnTo>
                  <a:pt x="272" y="116"/>
                </a:lnTo>
                <a:lnTo>
                  <a:pt x="274" y="121"/>
                </a:lnTo>
                <a:lnTo>
                  <a:pt x="276" y="125"/>
                </a:lnTo>
                <a:lnTo>
                  <a:pt x="278" y="129"/>
                </a:lnTo>
                <a:lnTo>
                  <a:pt x="280" y="134"/>
                </a:lnTo>
                <a:lnTo>
                  <a:pt x="282" y="138"/>
                </a:lnTo>
                <a:lnTo>
                  <a:pt x="284" y="142"/>
                </a:lnTo>
                <a:lnTo>
                  <a:pt x="286" y="147"/>
                </a:lnTo>
                <a:lnTo>
                  <a:pt x="288" y="151"/>
                </a:lnTo>
                <a:lnTo>
                  <a:pt x="290" y="155"/>
                </a:lnTo>
                <a:lnTo>
                  <a:pt x="292" y="159"/>
                </a:lnTo>
                <a:lnTo>
                  <a:pt x="294" y="163"/>
                </a:lnTo>
                <a:lnTo>
                  <a:pt x="296" y="168"/>
                </a:lnTo>
                <a:lnTo>
                  <a:pt x="298" y="172"/>
                </a:lnTo>
                <a:lnTo>
                  <a:pt x="300" y="176"/>
                </a:lnTo>
                <a:lnTo>
                  <a:pt x="302" y="179"/>
                </a:lnTo>
                <a:lnTo>
                  <a:pt x="304" y="183"/>
                </a:lnTo>
                <a:lnTo>
                  <a:pt x="306" y="187"/>
                </a:lnTo>
                <a:lnTo>
                  <a:pt x="308" y="191"/>
                </a:lnTo>
                <a:lnTo>
                  <a:pt x="310" y="194"/>
                </a:lnTo>
                <a:lnTo>
                  <a:pt x="312" y="198"/>
                </a:lnTo>
                <a:lnTo>
                  <a:pt x="314" y="201"/>
                </a:lnTo>
                <a:lnTo>
                  <a:pt x="316" y="205"/>
                </a:lnTo>
                <a:lnTo>
                  <a:pt x="318" y="208"/>
                </a:lnTo>
                <a:lnTo>
                  <a:pt x="320" y="211"/>
                </a:lnTo>
                <a:lnTo>
                  <a:pt x="322" y="214"/>
                </a:lnTo>
                <a:lnTo>
                  <a:pt x="324" y="217"/>
                </a:lnTo>
                <a:lnTo>
                  <a:pt x="326" y="220"/>
                </a:lnTo>
                <a:lnTo>
                  <a:pt x="328" y="222"/>
                </a:lnTo>
                <a:lnTo>
                  <a:pt x="330" y="225"/>
                </a:lnTo>
                <a:lnTo>
                  <a:pt x="332" y="227"/>
                </a:lnTo>
                <a:lnTo>
                  <a:pt x="334" y="230"/>
                </a:lnTo>
                <a:lnTo>
                  <a:pt x="336" y="232"/>
                </a:lnTo>
                <a:lnTo>
                  <a:pt x="338" y="234"/>
                </a:lnTo>
                <a:lnTo>
                  <a:pt x="340" y="236"/>
                </a:lnTo>
                <a:lnTo>
                  <a:pt x="342" y="237"/>
                </a:lnTo>
                <a:lnTo>
                  <a:pt x="344" y="239"/>
                </a:lnTo>
                <a:lnTo>
                  <a:pt x="346" y="240"/>
                </a:lnTo>
                <a:lnTo>
                  <a:pt x="348" y="242"/>
                </a:lnTo>
                <a:lnTo>
                  <a:pt x="350" y="243"/>
                </a:lnTo>
                <a:lnTo>
                  <a:pt x="352" y="244"/>
                </a:lnTo>
                <a:lnTo>
                  <a:pt x="354" y="245"/>
                </a:lnTo>
                <a:lnTo>
                  <a:pt x="356" y="245"/>
                </a:lnTo>
                <a:lnTo>
                  <a:pt x="358" y="246"/>
                </a:lnTo>
                <a:lnTo>
                  <a:pt x="360" y="246"/>
                </a:lnTo>
                <a:lnTo>
                  <a:pt x="362" y="247"/>
                </a:lnTo>
                <a:lnTo>
                  <a:pt x="364" y="247"/>
                </a:lnTo>
                <a:lnTo>
                  <a:pt x="366" y="247"/>
                </a:lnTo>
                <a:lnTo>
                  <a:pt x="368" y="246"/>
                </a:lnTo>
                <a:lnTo>
                  <a:pt x="370" y="246"/>
                </a:lnTo>
                <a:lnTo>
                  <a:pt x="372" y="246"/>
                </a:lnTo>
                <a:lnTo>
                  <a:pt x="374" y="245"/>
                </a:lnTo>
                <a:lnTo>
                  <a:pt x="376" y="244"/>
                </a:lnTo>
                <a:lnTo>
                  <a:pt x="378" y="243"/>
                </a:lnTo>
                <a:lnTo>
                  <a:pt x="380" y="242"/>
                </a:lnTo>
                <a:lnTo>
                  <a:pt x="382" y="241"/>
                </a:lnTo>
                <a:lnTo>
                  <a:pt x="384" y="239"/>
                </a:lnTo>
                <a:lnTo>
                  <a:pt x="386" y="238"/>
                </a:lnTo>
                <a:lnTo>
                  <a:pt x="388" y="236"/>
                </a:lnTo>
                <a:lnTo>
                  <a:pt x="390" y="234"/>
                </a:lnTo>
                <a:lnTo>
                  <a:pt x="392" y="232"/>
                </a:lnTo>
                <a:lnTo>
                  <a:pt x="394" y="230"/>
                </a:lnTo>
                <a:lnTo>
                  <a:pt x="396" y="228"/>
                </a:lnTo>
                <a:lnTo>
                  <a:pt x="398" y="226"/>
                </a:lnTo>
                <a:lnTo>
                  <a:pt x="400" y="223"/>
                </a:lnTo>
                <a:lnTo>
                  <a:pt x="402" y="220"/>
                </a:lnTo>
                <a:lnTo>
                  <a:pt x="404" y="218"/>
                </a:lnTo>
                <a:lnTo>
                  <a:pt x="406" y="215"/>
                </a:lnTo>
                <a:lnTo>
                  <a:pt x="408" y="212"/>
                </a:lnTo>
                <a:lnTo>
                  <a:pt x="410" y="209"/>
                </a:lnTo>
                <a:lnTo>
                  <a:pt x="412" y="206"/>
                </a:lnTo>
                <a:lnTo>
                  <a:pt x="414" y="202"/>
                </a:lnTo>
                <a:lnTo>
                  <a:pt x="416" y="199"/>
                </a:lnTo>
                <a:lnTo>
                  <a:pt x="418" y="195"/>
                </a:lnTo>
                <a:lnTo>
                  <a:pt x="420" y="192"/>
                </a:lnTo>
                <a:lnTo>
                  <a:pt x="422" y="188"/>
                </a:lnTo>
                <a:lnTo>
                  <a:pt x="424" y="184"/>
                </a:lnTo>
                <a:lnTo>
                  <a:pt x="426" y="181"/>
                </a:lnTo>
                <a:lnTo>
                  <a:pt x="428" y="177"/>
                </a:lnTo>
                <a:lnTo>
                  <a:pt x="430" y="173"/>
                </a:lnTo>
                <a:lnTo>
                  <a:pt x="432" y="169"/>
                </a:lnTo>
                <a:lnTo>
                  <a:pt x="434" y="165"/>
                </a:lnTo>
                <a:lnTo>
                  <a:pt x="436" y="161"/>
                </a:lnTo>
                <a:lnTo>
                  <a:pt x="438" y="156"/>
                </a:lnTo>
                <a:lnTo>
                  <a:pt x="440" y="152"/>
                </a:lnTo>
                <a:lnTo>
                  <a:pt x="442" y="148"/>
                </a:lnTo>
                <a:lnTo>
                  <a:pt x="444" y="144"/>
                </a:lnTo>
                <a:lnTo>
                  <a:pt x="446" y="139"/>
                </a:lnTo>
                <a:lnTo>
                  <a:pt x="448" y="135"/>
                </a:lnTo>
                <a:lnTo>
                  <a:pt x="450" y="131"/>
                </a:lnTo>
                <a:lnTo>
                  <a:pt x="452" y="126"/>
                </a:lnTo>
                <a:lnTo>
                  <a:pt x="454" y="122"/>
                </a:lnTo>
                <a:lnTo>
                  <a:pt x="456" y="118"/>
                </a:lnTo>
                <a:lnTo>
                  <a:pt x="458" y="113"/>
                </a:lnTo>
                <a:lnTo>
                  <a:pt x="460" y="109"/>
                </a:lnTo>
                <a:lnTo>
                  <a:pt x="462" y="105"/>
                </a:lnTo>
                <a:lnTo>
                  <a:pt x="464" y="100"/>
                </a:lnTo>
                <a:lnTo>
                  <a:pt x="466" y="96"/>
                </a:lnTo>
                <a:lnTo>
                  <a:pt x="468" y="92"/>
                </a:lnTo>
                <a:lnTo>
                  <a:pt x="470" y="88"/>
                </a:lnTo>
                <a:lnTo>
                  <a:pt x="472" y="84"/>
                </a:lnTo>
                <a:lnTo>
                  <a:pt x="474" y="80"/>
                </a:lnTo>
                <a:lnTo>
                  <a:pt x="476" y="76"/>
                </a:lnTo>
                <a:lnTo>
                  <a:pt x="478" y="72"/>
                </a:lnTo>
                <a:lnTo>
                  <a:pt x="480" y="68"/>
                </a:lnTo>
                <a:lnTo>
                  <a:pt x="482" y="64"/>
                </a:lnTo>
                <a:lnTo>
                  <a:pt x="484" y="60"/>
                </a:lnTo>
                <a:lnTo>
                  <a:pt x="486" y="56"/>
                </a:lnTo>
                <a:lnTo>
                  <a:pt x="488" y="53"/>
                </a:lnTo>
                <a:lnTo>
                  <a:pt x="490" y="49"/>
                </a:lnTo>
                <a:lnTo>
                  <a:pt x="492" y="46"/>
                </a:lnTo>
                <a:lnTo>
                  <a:pt x="494" y="42"/>
                </a:lnTo>
                <a:lnTo>
                  <a:pt x="496" y="39"/>
                </a:lnTo>
                <a:lnTo>
                  <a:pt x="498" y="36"/>
                </a:lnTo>
                <a:lnTo>
                  <a:pt x="500" y="33"/>
                </a:lnTo>
                <a:lnTo>
                  <a:pt x="502" y="30"/>
                </a:lnTo>
                <a:lnTo>
                  <a:pt x="504" y="27"/>
                </a:lnTo>
                <a:lnTo>
                  <a:pt x="506" y="25"/>
                </a:lnTo>
                <a:lnTo>
                  <a:pt x="508" y="22"/>
                </a:lnTo>
                <a:lnTo>
                  <a:pt x="510" y="20"/>
                </a:lnTo>
                <a:lnTo>
                  <a:pt x="512" y="18"/>
                </a:lnTo>
                <a:lnTo>
                  <a:pt x="514" y="15"/>
                </a:lnTo>
                <a:lnTo>
                  <a:pt x="516" y="13"/>
                </a:lnTo>
                <a:lnTo>
                  <a:pt x="518" y="11"/>
                </a:lnTo>
                <a:lnTo>
                  <a:pt x="520" y="10"/>
                </a:lnTo>
                <a:lnTo>
                  <a:pt x="522" y="8"/>
                </a:lnTo>
                <a:lnTo>
                  <a:pt x="524" y="7"/>
                </a:lnTo>
                <a:lnTo>
                  <a:pt x="526" y="5"/>
                </a:lnTo>
                <a:lnTo>
                  <a:pt x="528" y="4"/>
                </a:lnTo>
                <a:lnTo>
                  <a:pt x="530" y="3"/>
                </a:lnTo>
                <a:lnTo>
                  <a:pt x="532" y="2"/>
                </a:lnTo>
                <a:lnTo>
                  <a:pt x="534" y="2"/>
                </a:lnTo>
                <a:lnTo>
                  <a:pt x="536" y="1"/>
                </a:lnTo>
                <a:lnTo>
                  <a:pt x="538" y="1"/>
                </a:lnTo>
                <a:lnTo>
                  <a:pt x="540" y="0"/>
                </a:lnTo>
                <a:lnTo>
                  <a:pt x="542" y="0"/>
                </a:lnTo>
                <a:lnTo>
                  <a:pt x="544" y="0"/>
                </a:lnTo>
                <a:lnTo>
                  <a:pt x="546" y="1"/>
                </a:lnTo>
                <a:lnTo>
                  <a:pt x="548" y="1"/>
                </a:lnTo>
                <a:lnTo>
                  <a:pt x="550" y="1"/>
                </a:lnTo>
                <a:lnTo>
                  <a:pt x="552" y="2"/>
                </a:lnTo>
                <a:lnTo>
                  <a:pt x="554" y="3"/>
                </a:lnTo>
                <a:lnTo>
                  <a:pt x="556" y="4"/>
                </a:lnTo>
                <a:lnTo>
                  <a:pt x="558" y="5"/>
                </a:lnTo>
                <a:lnTo>
                  <a:pt x="560" y="6"/>
                </a:lnTo>
                <a:lnTo>
                  <a:pt x="562" y="8"/>
                </a:lnTo>
                <a:lnTo>
                  <a:pt x="564" y="9"/>
                </a:lnTo>
                <a:lnTo>
                  <a:pt x="566" y="11"/>
                </a:lnTo>
                <a:lnTo>
                  <a:pt x="568" y="13"/>
                </a:lnTo>
                <a:lnTo>
                  <a:pt x="570" y="15"/>
                </a:lnTo>
                <a:lnTo>
                  <a:pt x="572" y="17"/>
                </a:lnTo>
                <a:lnTo>
                  <a:pt x="574" y="19"/>
                </a:lnTo>
                <a:lnTo>
                  <a:pt x="576" y="21"/>
                </a:lnTo>
                <a:lnTo>
                  <a:pt x="578" y="24"/>
                </a:lnTo>
                <a:lnTo>
                  <a:pt x="580" y="26"/>
                </a:lnTo>
                <a:lnTo>
                  <a:pt x="582" y="29"/>
                </a:lnTo>
                <a:lnTo>
                  <a:pt x="584" y="32"/>
                </a:lnTo>
                <a:lnTo>
                  <a:pt x="586" y="35"/>
                </a:lnTo>
                <a:lnTo>
                  <a:pt x="588" y="38"/>
                </a:lnTo>
                <a:lnTo>
                  <a:pt x="590" y="41"/>
                </a:lnTo>
                <a:lnTo>
                  <a:pt x="592" y="45"/>
                </a:lnTo>
                <a:lnTo>
                  <a:pt x="594" y="48"/>
                </a:lnTo>
                <a:lnTo>
                  <a:pt x="596" y="51"/>
                </a:lnTo>
                <a:lnTo>
                  <a:pt x="598" y="55"/>
                </a:lnTo>
                <a:lnTo>
                  <a:pt x="600" y="59"/>
                </a:lnTo>
                <a:lnTo>
                  <a:pt x="602" y="62"/>
                </a:lnTo>
                <a:lnTo>
                  <a:pt x="604" y="66"/>
                </a:lnTo>
                <a:lnTo>
                  <a:pt x="606" y="70"/>
                </a:lnTo>
                <a:lnTo>
                  <a:pt x="608" y="74"/>
                </a:lnTo>
                <a:lnTo>
                  <a:pt x="610" y="78"/>
                </a:lnTo>
                <a:lnTo>
                  <a:pt x="612" y="82"/>
                </a:lnTo>
                <a:lnTo>
                  <a:pt x="614" y="86"/>
                </a:lnTo>
                <a:lnTo>
                  <a:pt x="616" y="91"/>
                </a:lnTo>
                <a:lnTo>
                  <a:pt x="618" y="95"/>
                </a:lnTo>
                <a:lnTo>
                  <a:pt x="620" y="99"/>
                </a:lnTo>
                <a:lnTo>
                  <a:pt x="622" y="103"/>
                </a:lnTo>
                <a:lnTo>
                  <a:pt x="624" y="108"/>
                </a:lnTo>
                <a:lnTo>
                  <a:pt x="626" y="112"/>
                </a:lnTo>
                <a:lnTo>
                  <a:pt x="628" y="116"/>
                </a:lnTo>
                <a:lnTo>
                  <a:pt x="630" y="121"/>
                </a:lnTo>
                <a:lnTo>
                  <a:pt x="632" y="125"/>
                </a:lnTo>
                <a:lnTo>
                  <a:pt x="634" y="129"/>
                </a:lnTo>
                <a:lnTo>
                  <a:pt x="636" y="134"/>
                </a:lnTo>
                <a:lnTo>
                  <a:pt x="638" y="138"/>
                </a:lnTo>
                <a:lnTo>
                  <a:pt x="640" y="142"/>
                </a:lnTo>
                <a:lnTo>
                  <a:pt x="642" y="147"/>
                </a:lnTo>
                <a:lnTo>
                  <a:pt x="644" y="151"/>
                </a:lnTo>
                <a:lnTo>
                  <a:pt x="646" y="155"/>
                </a:lnTo>
                <a:lnTo>
                  <a:pt x="648" y="159"/>
                </a:lnTo>
                <a:lnTo>
                  <a:pt x="650" y="163"/>
                </a:lnTo>
                <a:lnTo>
                  <a:pt x="652" y="167"/>
                </a:lnTo>
                <a:lnTo>
                  <a:pt x="654" y="171"/>
                </a:lnTo>
                <a:lnTo>
                  <a:pt x="656" y="175"/>
                </a:lnTo>
                <a:lnTo>
                  <a:pt x="658" y="179"/>
                </a:lnTo>
                <a:lnTo>
                  <a:pt x="660" y="183"/>
                </a:lnTo>
                <a:lnTo>
                  <a:pt x="662" y="187"/>
                </a:lnTo>
                <a:lnTo>
                  <a:pt x="664" y="191"/>
                </a:lnTo>
                <a:lnTo>
                  <a:pt x="666" y="194"/>
                </a:lnTo>
                <a:lnTo>
                  <a:pt x="668" y="198"/>
                </a:lnTo>
                <a:lnTo>
                  <a:pt x="670" y="201"/>
                </a:lnTo>
                <a:lnTo>
                  <a:pt x="672" y="205"/>
                </a:lnTo>
                <a:lnTo>
                  <a:pt x="674" y="208"/>
                </a:lnTo>
                <a:lnTo>
                  <a:pt x="676" y="211"/>
                </a:lnTo>
                <a:lnTo>
                  <a:pt x="678" y="214"/>
                </a:lnTo>
                <a:lnTo>
                  <a:pt x="680" y="217"/>
                </a:lnTo>
                <a:lnTo>
                  <a:pt x="682" y="220"/>
                </a:lnTo>
                <a:lnTo>
                  <a:pt x="684" y="222"/>
                </a:lnTo>
                <a:lnTo>
                  <a:pt x="686" y="225"/>
                </a:lnTo>
                <a:lnTo>
                  <a:pt x="688" y="227"/>
                </a:lnTo>
                <a:lnTo>
                  <a:pt x="690" y="229"/>
                </a:lnTo>
                <a:lnTo>
                  <a:pt x="692" y="232"/>
                </a:lnTo>
                <a:lnTo>
                  <a:pt x="694" y="234"/>
                </a:lnTo>
                <a:lnTo>
                  <a:pt x="696" y="236"/>
                </a:lnTo>
                <a:lnTo>
                  <a:pt x="698" y="237"/>
                </a:lnTo>
                <a:lnTo>
                  <a:pt x="700" y="239"/>
                </a:lnTo>
                <a:lnTo>
                  <a:pt x="702" y="240"/>
                </a:lnTo>
                <a:lnTo>
                  <a:pt x="704" y="242"/>
                </a:lnTo>
                <a:lnTo>
                  <a:pt x="706" y="243"/>
                </a:lnTo>
                <a:lnTo>
                  <a:pt x="708" y="244"/>
                </a:lnTo>
                <a:lnTo>
                  <a:pt x="710" y="245"/>
                </a:lnTo>
                <a:lnTo>
                  <a:pt x="712" y="245"/>
                </a:lnTo>
                <a:lnTo>
                  <a:pt x="714" y="246"/>
                </a:lnTo>
                <a:lnTo>
                  <a:pt x="716" y="246"/>
                </a:lnTo>
                <a:lnTo>
                  <a:pt x="718" y="247"/>
                </a:lnTo>
                <a:lnTo>
                  <a:pt x="720" y="247"/>
                </a:lnTo>
                <a:lnTo>
                  <a:pt x="722" y="247"/>
                </a:lnTo>
                <a:lnTo>
                  <a:pt x="724" y="246"/>
                </a:lnTo>
                <a:lnTo>
                  <a:pt x="726" y="246"/>
                </a:lnTo>
                <a:lnTo>
                  <a:pt x="728" y="246"/>
                </a:lnTo>
                <a:lnTo>
                  <a:pt x="730" y="245"/>
                </a:lnTo>
                <a:lnTo>
                  <a:pt x="732" y="244"/>
                </a:lnTo>
                <a:lnTo>
                  <a:pt x="734" y="243"/>
                </a:lnTo>
                <a:lnTo>
                  <a:pt x="736" y="242"/>
                </a:lnTo>
                <a:lnTo>
                  <a:pt x="738" y="241"/>
                </a:lnTo>
                <a:lnTo>
                  <a:pt x="740" y="239"/>
                </a:lnTo>
                <a:lnTo>
                  <a:pt x="742" y="238"/>
                </a:lnTo>
                <a:lnTo>
                  <a:pt x="744" y="236"/>
                </a:lnTo>
                <a:lnTo>
                  <a:pt x="746" y="234"/>
                </a:lnTo>
                <a:lnTo>
                  <a:pt x="748" y="232"/>
                </a:lnTo>
                <a:lnTo>
                  <a:pt x="750" y="230"/>
                </a:lnTo>
                <a:lnTo>
                  <a:pt x="752" y="228"/>
                </a:lnTo>
                <a:lnTo>
                  <a:pt x="754" y="226"/>
                </a:lnTo>
                <a:lnTo>
                  <a:pt x="756" y="223"/>
                </a:lnTo>
                <a:lnTo>
                  <a:pt x="758" y="221"/>
                </a:lnTo>
                <a:lnTo>
                  <a:pt x="760" y="218"/>
                </a:lnTo>
                <a:lnTo>
                  <a:pt x="762" y="215"/>
                </a:lnTo>
                <a:lnTo>
                  <a:pt x="764" y="212"/>
                </a:lnTo>
                <a:lnTo>
                  <a:pt x="766" y="209"/>
                </a:lnTo>
                <a:lnTo>
                  <a:pt x="768" y="206"/>
                </a:lnTo>
                <a:lnTo>
                  <a:pt x="770" y="202"/>
                </a:lnTo>
                <a:lnTo>
                  <a:pt x="772" y="199"/>
                </a:lnTo>
                <a:lnTo>
                  <a:pt x="774" y="196"/>
                </a:lnTo>
                <a:lnTo>
                  <a:pt x="776" y="192"/>
                </a:lnTo>
                <a:lnTo>
                  <a:pt x="778" y="188"/>
                </a:lnTo>
                <a:lnTo>
                  <a:pt x="780" y="185"/>
                </a:lnTo>
                <a:lnTo>
                  <a:pt x="782" y="181"/>
                </a:lnTo>
                <a:lnTo>
                  <a:pt x="784" y="177"/>
                </a:lnTo>
                <a:lnTo>
                  <a:pt x="786" y="173"/>
                </a:lnTo>
                <a:lnTo>
                  <a:pt x="788" y="169"/>
                </a:lnTo>
                <a:lnTo>
                  <a:pt x="790" y="165"/>
                </a:lnTo>
                <a:lnTo>
                  <a:pt x="792" y="161"/>
                </a:lnTo>
                <a:lnTo>
                  <a:pt x="794" y="157"/>
                </a:lnTo>
                <a:lnTo>
                  <a:pt x="796" y="152"/>
                </a:lnTo>
                <a:lnTo>
                  <a:pt x="798" y="148"/>
                </a:lnTo>
                <a:lnTo>
                  <a:pt x="800" y="144"/>
                </a:lnTo>
                <a:lnTo>
                  <a:pt x="802" y="140"/>
                </a:lnTo>
                <a:lnTo>
                  <a:pt x="804" y="135"/>
                </a:lnTo>
                <a:lnTo>
                  <a:pt x="806" y="131"/>
                </a:lnTo>
                <a:lnTo>
                  <a:pt x="808" y="127"/>
                </a:lnTo>
                <a:lnTo>
                  <a:pt x="810" y="122"/>
                </a:lnTo>
                <a:lnTo>
                  <a:pt x="812" y="118"/>
                </a:lnTo>
                <a:lnTo>
                  <a:pt x="814" y="113"/>
                </a:lnTo>
                <a:lnTo>
                  <a:pt x="816" y="109"/>
                </a:lnTo>
                <a:lnTo>
                  <a:pt x="818" y="105"/>
                </a:lnTo>
                <a:lnTo>
                  <a:pt x="820" y="101"/>
                </a:lnTo>
                <a:lnTo>
                  <a:pt x="822" y="96"/>
                </a:lnTo>
                <a:lnTo>
                  <a:pt x="824" y="92"/>
                </a:lnTo>
                <a:lnTo>
                  <a:pt x="826" y="88"/>
                </a:lnTo>
                <a:lnTo>
                  <a:pt x="828" y="84"/>
                </a:lnTo>
                <a:lnTo>
                  <a:pt x="830" y="80"/>
                </a:lnTo>
                <a:lnTo>
                  <a:pt x="832" y="76"/>
                </a:lnTo>
                <a:lnTo>
                  <a:pt x="834" y="72"/>
                </a:lnTo>
                <a:lnTo>
                  <a:pt x="836" y="68"/>
                </a:lnTo>
                <a:lnTo>
                  <a:pt x="838" y="64"/>
                </a:lnTo>
                <a:lnTo>
                  <a:pt x="840" y="60"/>
                </a:lnTo>
                <a:lnTo>
                  <a:pt x="842" y="56"/>
                </a:lnTo>
                <a:lnTo>
                  <a:pt x="844" y="53"/>
                </a:lnTo>
                <a:lnTo>
                  <a:pt x="846" y="49"/>
                </a:lnTo>
                <a:lnTo>
                  <a:pt x="848" y="46"/>
                </a:lnTo>
                <a:lnTo>
                  <a:pt x="850" y="43"/>
                </a:lnTo>
                <a:lnTo>
                  <a:pt x="852" y="39"/>
                </a:lnTo>
                <a:lnTo>
                  <a:pt x="854" y="36"/>
                </a:lnTo>
                <a:lnTo>
                  <a:pt x="856" y="33"/>
                </a:lnTo>
                <a:lnTo>
                  <a:pt x="858" y="30"/>
                </a:lnTo>
                <a:lnTo>
                  <a:pt x="860" y="27"/>
                </a:lnTo>
                <a:lnTo>
                  <a:pt x="862" y="25"/>
                </a:lnTo>
                <a:lnTo>
                  <a:pt x="864" y="22"/>
                </a:lnTo>
                <a:lnTo>
                  <a:pt x="866" y="20"/>
                </a:lnTo>
                <a:lnTo>
                  <a:pt x="868" y="18"/>
                </a:lnTo>
                <a:lnTo>
                  <a:pt x="870" y="15"/>
                </a:lnTo>
                <a:lnTo>
                  <a:pt x="872" y="13"/>
                </a:lnTo>
                <a:lnTo>
                  <a:pt x="874" y="11"/>
                </a:lnTo>
                <a:lnTo>
                  <a:pt x="876" y="10"/>
                </a:lnTo>
                <a:lnTo>
                  <a:pt x="878" y="8"/>
                </a:lnTo>
                <a:lnTo>
                  <a:pt x="880" y="7"/>
                </a:lnTo>
                <a:lnTo>
                  <a:pt x="882" y="5"/>
                </a:lnTo>
                <a:lnTo>
                  <a:pt x="884" y="4"/>
                </a:lnTo>
                <a:lnTo>
                  <a:pt x="886" y="3"/>
                </a:lnTo>
                <a:lnTo>
                  <a:pt x="888" y="2"/>
                </a:lnTo>
                <a:lnTo>
                  <a:pt x="890" y="2"/>
                </a:lnTo>
                <a:lnTo>
                  <a:pt x="892" y="1"/>
                </a:lnTo>
                <a:lnTo>
                  <a:pt x="894" y="1"/>
                </a:lnTo>
                <a:lnTo>
                  <a:pt x="896" y="0"/>
                </a:lnTo>
                <a:lnTo>
                  <a:pt x="898" y="0"/>
                </a:lnTo>
                <a:lnTo>
                  <a:pt x="900" y="0"/>
                </a:lnTo>
                <a:lnTo>
                  <a:pt x="902" y="0"/>
                </a:lnTo>
                <a:lnTo>
                  <a:pt x="904" y="1"/>
                </a:lnTo>
                <a:lnTo>
                  <a:pt x="906" y="1"/>
                </a:lnTo>
                <a:lnTo>
                  <a:pt x="908" y="2"/>
                </a:lnTo>
                <a:lnTo>
                  <a:pt x="910" y="3"/>
                </a:lnTo>
                <a:lnTo>
                  <a:pt x="912" y="4"/>
                </a:lnTo>
                <a:lnTo>
                  <a:pt x="914" y="5"/>
                </a:lnTo>
                <a:lnTo>
                  <a:pt x="916" y="6"/>
                </a:lnTo>
                <a:lnTo>
                  <a:pt x="918" y="8"/>
                </a:lnTo>
                <a:lnTo>
                  <a:pt x="920" y="9"/>
                </a:lnTo>
                <a:lnTo>
                  <a:pt x="922" y="11"/>
                </a:lnTo>
                <a:lnTo>
                  <a:pt x="924" y="13"/>
                </a:lnTo>
                <a:lnTo>
                  <a:pt x="926" y="15"/>
                </a:lnTo>
                <a:lnTo>
                  <a:pt x="928" y="17"/>
                </a:lnTo>
                <a:lnTo>
                  <a:pt x="930" y="19"/>
                </a:lnTo>
                <a:lnTo>
                  <a:pt x="932" y="21"/>
                </a:lnTo>
                <a:lnTo>
                  <a:pt x="934" y="24"/>
                </a:lnTo>
                <a:lnTo>
                  <a:pt x="936" y="26"/>
                </a:lnTo>
                <a:lnTo>
                  <a:pt x="938" y="29"/>
                </a:lnTo>
                <a:lnTo>
                  <a:pt x="940" y="32"/>
                </a:lnTo>
                <a:lnTo>
                  <a:pt x="942" y="35"/>
                </a:lnTo>
                <a:lnTo>
                  <a:pt x="944" y="38"/>
                </a:lnTo>
                <a:lnTo>
                  <a:pt x="946" y="41"/>
                </a:lnTo>
                <a:lnTo>
                  <a:pt x="948" y="45"/>
                </a:lnTo>
                <a:lnTo>
                  <a:pt x="950" y="48"/>
                </a:lnTo>
                <a:lnTo>
                  <a:pt x="952" y="51"/>
                </a:lnTo>
                <a:lnTo>
                  <a:pt x="954" y="55"/>
                </a:lnTo>
                <a:lnTo>
                  <a:pt x="956" y="59"/>
                </a:lnTo>
                <a:lnTo>
                  <a:pt x="958" y="62"/>
                </a:lnTo>
                <a:lnTo>
                  <a:pt x="960" y="66"/>
                </a:lnTo>
                <a:lnTo>
                  <a:pt x="962" y="70"/>
                </a:lnTo>
                <a:lnTo>
                  <a:pt x="964" y="74"/>
                </a:lnTo>
                <a:lnTo>
                  <a:pt x="966" y="78"/>
                </a:lnTo>
                <a:lnTo>
                  <a:pt x="968" y="82"/>
                </a:lnTo>
                <a:lnTo>
                  <a:pt x="970" y="86"/>
                </a:lnTo>
                <a:lnTo>
                  <a:pt x="972" y="90"/>
                </a:lnTo>
                <a:lnTo>
                  <a:pt x="974" y="95"/>
                </a:lnTo>
                <a:lnTo>
                  <a:pt x="976" y="99"/>
                </a:lnTo>
                <a:lnTo>
                  <a:pt x="978" y="103"/>
                </a:lnTo>
                <a:lnTo>
                  <a:pt x="980" y="107"/>
                </a:lnTo>
                <a:lnTo>
                  <a:pt x="982" y="112"/>
                </a:lnTo>
                <a:lnTo>
                  <a:pt x="984" y="116"/>
                </a:lnTo>
                <a:lnTo>
                  <a:pt x="986" y="120"/>
                </a:lnTo>
                <a:lnTo>
                  <a:pt x="988" y="125"/>
                </a:lnTo>
                <a:lnTo>
                  <a:pt x="990" y="129"/>
                </a:lnTo>
                <a:lnTo>
                  <a:pt x="992" y="133"/>
                </a:lnTo>
                <a:lnTo>
                  <a:pt x="994" y="138"/>
                </a:lnTo>
                <a:lnTo>
                  <a:pt x="996" y="142"/>
                </a:lnTo>
                <a:lnTo>
                  <a:pt x="998" y="146"/>
                </a:lnTo>
                <a:lnTo>
                  <a:pt x="1000" y="151"/>
                </a:lnTo>
                <a:lnTo>
                  <a:pt x="1002" y="155"/>
                </a:lnTo>
                <a:lnTo>
                  <a:pt x="1004" y="159"/>
                </a:lnTo>
                <a:lnTo>
                  <a:pt x="1006" y="163"/>
                </a:lnTo>
                <a:lnTo>
                  <a:pt x="1008" y="167"/>
                </a:lnTo>
                <a:lnTo>
                  <a:pt x="1010" y="171"/>
                </a:lnTo>
                <a:lnTo>
                  <a:pt x="1012" y="175"/>
                </a:lnTo>
                <a:lnTo>
                  <a:pt x="1014" y="179"/>
                </a:lnTo>
                <a:lnTo>
                  <a:pt x="1016" y="183"/>
                </a:lnTo>
                <a:lnTo>
                  <a:pt x="1018" y="187"/>
                </a:lnTo>
                <a:lnTo>
                  <a:pt x="1020" y="191"/>
                </a:lnTo>
                <a:lnTo>
                  <a:pt x="1021" y="192"/>
                </a:ln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86288" y="925513"/>
            <a:ext cx="7667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Crest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863975" y="3141663"/>
            <a:ext cx="8763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600">
                <a:latin typeface="Century Schoolbook" pitchFamily="18" charset="0"/>
              </a:rPr>
              <a:t>Trough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789363" y="2705100"/>
            <a:ext cx="8778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Period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14350" y="3997325"/>
            <a:ext cx="5899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Crest: Local maximums on the periodic function.  Top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42913" y="4497388"/>
            <a:ext cx="6435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Trough: Local minimums on the periodic function.  Bottom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514350" y="4997450"/>
            <a:ext cx="7270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Amplitude: The vertical difference between the top and the middle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14350" y="5484813"/>
            <a:ext cx="695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Period: The horizontal difference between two rests or two troughs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14350" y="5997575"/>
            <a:ext cx="75676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Note: The horizontal distance between the crest and trough is HALF the </a:t>
            </a:r>
          </a:p>
          <a:p>
            <a:pPr eaLnBrk="1" hangingPunct="1"/>
            <a:r>
              <a:rPr lang="en-CA">
                <a:latin typeface="Century Schoolbook" pitchFamily="18" charset="0"/>
              </a:rPr>
              <a:t>           period.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928688" y="1712913"/>
            <a:ext cx="2143125" cy="1587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928688" y="2209800"/>
            <a:ext cx="2143125" cy="1588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 flipH="1" flipV="1">
            <a:off x="995363" y="2479675"/>
            <a:ext cx="523875" cy="3175"/>
          </a:xfrm>
          <a:prstGeom prst="straightConnector1">
            <a:avLst/>
          </a:prstGeom>
          <a:ln w="22225">
            <a:solidFill>
              <a:srgbClr val="FF0000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41338" y="1778000"/>
            <a:ext cx="131445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Amplitude</a:t>
            </a:r>
          </a:p>
        </p:txBody>
      </p:sp>
      <p:sp>
        <p:nvSpPr>
          <p:cNvPr id="40" name="Freeform 39"/>
          <p:cNvSpPr/>
          <p:nvPr/>
        </p:nvSpPr>
        <p:spPr>
          <a:xfrm>
            <a:off x="5135563" y="1127125"/>
            <a:ext cx="858837" cy="565150"/>
          </a:xfrm>
          <a:custGeom>
            <a:avLst/>
            <a:gdLst>
              <a:gd name="connsiteX0" fmla="*/ 137160 w 858520"/>
              <a:gd name="connsiteY0" fmla="*/ 0 h 563880"/>
              <a:gd name="connsiteX1" fmla="*/ 533400 w 858520"/>
              <a:gd name="connsiteY1" fmla="*/ 106680 h 563880"/>
              <a:gd name="connsiteX2" fmla="*/ 45720 w 858520"/>
              <a:gd name="connsiteY2" fmla="*/ 320040 h 563880"/>
              <a:gd name="connsiteX3" fmla="*/ 807720 w 858520"/>
              <a:gd name="connsiteY3" fmla="*/ 243840 h 563880"/>
              <a:gd name="connsiteX4" fmla="*/ 350520 w 858520"/>
              <a:gd name="connsiteY4" fmla="*/ 411480 h 563880"/>
              <a:gd name="connsiteX5" fmla="*/ 487680 w 858520"/>
              <a:gd name="connsiteY5" fmla="*/ 563880 h 563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8520" h="563880">
                <a:moveTo>
                  <a:pt x="137160" y="0"/>
                </a:moveTo>
                <a:cubicBezTo>
                  <a:pt x="342900" y="26670"/>
                  <a:pt x="548640" y="53340"/>
                  <a:pt x="533400" y="106680"/>
                </a:cubicBezTo>
                <a:cubicBezTo>
                  <a:pt x="518160" y="160020"/>
                  <a:pt x="0" y="297180"/>
                  <a:pt x="45720" y="320040"/>
                </a:cubicBezTo>
                <a:cubicBezTo>
                  <a:pt x="91440" y="342900"/>
                  <a:pt x="756920" y="228600"/>
                  <a:pt x="807720" y="243840"/>
                </a:cubicBezTo>
                <a:cubicBezTo>
                  <a:pt x="858520" y="259080"/>
                  <a:pt x="403860" y="358140"/>
                  <a:pt x="350520" y="411480"/>
                </a:cubicBezTo>
                <a:cubicBezTo>
                  <a:pt x="297180" y="464820"/>
                  <a:pt x="392430" y="514350"/>
                  <a:pt x="487680" y="563880"/>
                </a:cubicBezTo>
              </a:path>
            </a:pathLst>
          </a:custGeom>
          <a:ln w="2540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" name="Freeform 40"/>
          <p:cNvSpPr/>
          <p:nvPr/>
        </p:nvSpPr>
        <p:spPr>
          <a:xfrm>
            <a:off x="4048125" y="1127125"/>
            <a:ext cx="635000" cy="579438"/>
          </a:xfrm>
          <a:custGeom>
            <a:avLst/>
            <a:gdLst>
              <a:gd name="connsiteX0" fmla="*/ 599440 w 635000"/>
              <a:gd name="connsiteY0" fmla="*/ 0 h 579120"/>
              <a:gd name="connsiteX1" fmla="*/ 157480 w 635000"/>
              <a:gd name="connsiteY1" fmla="*/ 91440 h 579120"/>
              <a:gd name="connsiteX2" fmla="*/ 614680 w 635000"/>
              <a:gd name="connsiteY2" fmla="*/ 259080 h 579120"/>
              <a:gd name="connsiteX3" fmla="*/ 35560 w 635000"/>
              <a:gd name="connsiteY3" fmla="*/ 304800 h 579120"/>
              <a:gd name="connsiteX4" fmla="*/ 401320 w 635000"/>
              <a:gd name="connsiteY4" fmla="*/ 411480 h 579120"/>
              <a:gd name="connsiteX5" fmla="*/ 172720 w 635000"/>
              <a:gd name="connsiteY5" fmla="*/ 579120 h 579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5000" h="579120">
                <a:moveTo>
                  <a:pt x="599440" y="0"/>
                </a:moveTo>
                <a:cubicBezTo>
                  <a:pt x="377190" y="24130"/>
                  <a:pt x="154940" y="48260"/>
                  <a:pt x="157480" y="91440"/>
                </a:cubicBezTo>
                <a:cubicBezTo>
                  <a:pt x="160020" y="134620"/>
                  <a:pt x="635000" y="223520"/>
                  <a:pt x="614680" y="259080"/>
                </a:cubicBezTo>
                <a:cubicBezTo>
                  <a:pt x="594360" y="294640"/>
                  <a:pt x="71120" y="279400"/>
                  <a:pt x="35560" y="304800"/>
                </a:cubicBezTo>
                <a:cubicBezTo>
                  <a:pt x="0" y="330200"/>
                  <a:pt x="378460" y="365760"/>
                  <a:pt x="401320" y="411480"/>
                </a:cubicBezTo>
                <a:cubicBezTo>
                  <a:pt x="424180" y="457200"/>
                  <a:pt x="298450" y="518160"/>
                  <a:pt x="172720" y="579120"/>
                </a:cubicBezTo>
              </a:path>
            </a:pathLst>
          </a:custGeom>
          <a:ln w="2540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2" name="Oval 41"/>
          <p:cNvSpPr/>
          <p:nvPr/>
        </p:nvSpPr>
        <p:spPr>
          <a:xfrm>
            <a:off x="5602288" y="1690688"/>
            <a:ext cx="71437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3" name="Oval 42"/>
          <p:cNvSpPr/>
          <p:nvPr/>
        </p:nvSpPr>
        <p:spPr>
          <a:xfrm>
            <a:off x="4165600" y="1693863"/>
            <a:ext cx="71438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4" name="Oval 43"/>
          <p:cNvSpPr/>
          <p:nvPr/>
        </p:nvSpPr>
        <p:spPr>
          <a:xfrm>
            <a:off x="4895850" y="2676525"/>
            <a:ext cx="71438" cy="71438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5" name="Oval 44"/>
          <p:cNvSpPr/>
          <p:nvPr/>
        </p:nvSpPr>
        <p:spPr>
          <a:xfrm>
            <a:off x="3457575" y="2678113"/>
            <a:ext cx="71438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6" name="Freeform 45"/>
          <p:cNvSpPr/>
          <p:nvPr/>
        </p:nvSpPr>
        <p:spPr>
          <a:xfrm flipV="1">
            <a:off x="4429125" y="2747963"/>
            <a:ext cx="857250" cy="563562"/>
          </a:xfrm>
          <a:custGeom>
            <a:avLst/>
            <a:gdLst>
              <a:gd name="connsiteX0" fmla="*/ 137160 w 858520"/>
              <a:gd name="connsiteY0" fmla="*/ 0 h 563880"/>
              <a:gd name="connsiteX1" fmla="*/ 533400 w 858520"/>
              <a:gd name="connsiteY1" fmla="*/ 106680 h 563880"/>
              <a:gd name="connsiteX2" fmla="*/ 45720 w 858520"/>
              <a:gd name="connsiteY2" fmla="*/ 320040 h 563880"/>
              <a:gd name="connsiteX3" fmla="*/ 807720 w 858520"/>
              <a:gd name="connsiteY3" fmla="*/ 243840 h 563880"/>
              <a:gd name="connsiteX4" fmla="*/ 350520 w 858520"/>
              <a:gd name="connsiteY4" fmla="*/ 411480 h 563880"/>
              <a:gd name="connsiteX5" fmla="*/ 487680 w 858520"/>
              <a:gd name="connsiteY5" fmla="*/ 563880 h 563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8520" h="563880">
                <a:moveTo>
                  <a:pt x="137160" y="0"/>
                </a:moveTo>
                <a:cubicBezTo>
                  <a:pt x="342900" y="26670"/>
                  <a:pt x="548640" y="53340"/>
                  <a:pt x="533400" y="106680"/>
                </a:cubicBezTo>
                <a:cubicBezTo>
                  <a:pt x="518160" y="160020"/>
                  <a:pt x="0" y="297180"/>
                  <a:pt x="45720" y="320040"/>
                </a:cubicBezTo>
                <a:cubicBezTo>
                  <a:pt x="91440" y="342900"/>
                  <a:pt x="756920" y="228600"/>
                  <a:pt x="807720" y="243840"/>
                </a:cubicBezTo>
                <a:cubicBezTo>
                  <a:pt x="858520" y="259080"/>
                  <a:pt x="403860" y="358140"/>
                  <a:pt x="350520" y="411480"/>
                </a:cubicBezTo>
                <a:cubicBezTo>
                  <a:pt x="297180" y="464820"/>
                  <a:pt x="392430" y="514350"/>
                  <a:pt x="487680" y="563880"/>
                </a:cubicBezTo>
              </a:path>
            </a:pathLst>
          </a:custGeom>
          <a:ln w="2540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7" name="Freeform 46"/>
          <p:cNvSpPr/>
          <p:nvPr/>
        </p:nvSpPr>
        <p:spPr>
          <a:xfrm flipV="1">
            <a:off x="3341688" y="2747963"/>
            <a:ext cx="635000" cy="577850"/>
          </a:xfrm>
          <a:custGeom>
            <a:avLst/>
            <a:gdLst>
              <a:gd name="connsiteX0" fmla="*/ 599440 w 635000"/>
              <a:gd name="connsiteY0" fmla="*/ 0 h 579120"/>
              <a:gd name="connsiteX1" fmla="*/ 157480 w 635000"/>
              <a:gd name="connsiteY1" fmla="*/ 91440 h 579120"/>
              <a:gd name="connsiteX2" fmla="*/ 614680 w 635000"/>
              <a:gd name="connsiteY2" fmla="*/ 259080 h 579120"/>
              <a:gd name="connsiteX3" fmla="*/ 35560 w 635000"/>
              <a:gd name="connsiteY3" fmla="*/ 304800 h 579120"/>
              <a:gd name="connsiteX4" fmla="*/ 401320 w 635000"/>
              <a:gd name="connsiteY4" fmla="*/ 411480 h 579120"/>
              <a:gd name="connsiteX5" fmla="*/ 172720 w 635000"/>
              <a:gd name="connsiteY5" fmla="*/ 579120 h 579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5000" h="579120">
                <a:moveTo>
                  <a:pt x="599440" y="0"/>
                </a:moveTo>
                <a:cubicBezTo>
                  <a:pt x="377190" y="24130"/>
                  <a:pt x="154940" y="48260"/>
                  <a:pt x="157480" y="91440"/>
                </a:cubicBezTo>
                <a:cubicBezTo>
                  <a:pt x="160020" y="134620"/>
                  <a:pt x="635000" y="223520"/>
                  <a:pt x="614680" y="259080"/>
                </a:cubicBezTo>
                <a:cubicBezTo>
                  <a:pt x="594360" y="294640"/>
                  <a:pt x="71120" y="279400"/>
                  <a:pt x="35560" y="304800"/>
                </a:cubicBezTo>
                <a:cubicBezTo>
                  <a:pt x="0" y="330200"/>
                  <a:pt x="378460" y="365760"/>
                  <a:pt x="401320" y="411480"/>
                </a:cubicBezTo>
                <a:cubicBezTo>
                  <a:pt x="424180" y="457200"/>
                  <a:pt x="298450" y="518160"/>
                  <a:pt x="172720" y="579120"/>
                </a:cubicBezTo>
              </a:path>
            </a:pathLst>
          </a:custGeom>
          <a:ln w="2540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8" name="Straight Connector 47"/>
          <p:cNvCxnSpPr/>
          <p:nvPr/>
        </p:nvCxnSpPr>
        <p:spPr>
          <a:xfrm rot="16200000" flipH="1">
            <a:off x="3907631" y="1377157"/>
            <a:ext cx="563563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6200000" flipH="1">
            <a:off x="5345907" y="1391444"/>
            <a:ext cx="563562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0800000">
            <a:off x="4202113" y="1357313"/>
            <a:ext cx="1433512" cy="14287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6200000" flipH="1">
            <a:off x="3209132" y="3039269"/>
            <a:ext cx="563562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16200000" flipH="1">
            <a:off x="4648993" y="3053557"/>
            <a:ext cx="563563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>
            <a:off x="3514725" y="3019425"/>
            <a:ext cx="1433513" cy="14288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4462463" y="1071563"/>
            <a:ext cx="8778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Period</a:t>
            </a:r>
          </a:p>
        </p:txBody>
      </p:sp>
      <p:cxnSp>
        <p:nvCxnSpPr>
          <p:cNvPr id="60" name="Straight Connector 59"/>
          <p:cNvCxnSpPr/>
          <p:nvPr/>
        </p:nvCxnSpPr>
        <p:spPr>
          <a:xfrm rot="16200000" flipH="1">
            <a:off x="2721769" y="1839119"/>
            <a:ext cx="1517650" cy="7938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10800000">
            <a:off x="3465513" y="1179513"/>
            <a:ext cx="744537" cy="0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3176588" y="798513"/>
            <a:ext cx="1390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½ of Period</a:t>
            </a:r>
          </a:p>
        </p:txBody>
      </p:sp>
      <p:sp>
        <p:nvSpPr>
          <p:cNvPr id="1641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 rot="16200000" flipH="1">
            <a:off x="996950" y="1471613"/>
            <a:ext cx="523875" cy="3175"/>
          </a:xfrm>
          <a:prstGeom prst="straightConnector1">
            <a:avLst/>
          </a:prstGeom>
          <a:ln w="22225">
            <a:solidFill>
              <a:srgbClr val="FF0000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73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24" grpId="1"/>
      <p:bldP spid="25" grpId="0"/>
      <p:bldP spid="25" grpId="1"/>
      <p:bldP spid="27" grpId="0"/>
      <p:bldP spid="27" grpId="1"/>
      <p:bldP spid="28" grpId="0"/>
      <p:bldP spid="29" grpId="0"/>
      <p:bldP spid="30" grpId="0"/>
      <p:bldP spid="31" grpId="0"/>
      <p:bldP spid="32" grpId="0"/>
      <p:bldP spid="26" grpId="0" animBg="1"/>
      <p:bldP spid="40" grpId="0" animBg="1"/>
      <p:bldP spid="40" grpId="1" animBg="1"/>
      <p:bldP spid="41" grpId="0" animBg="1"/>
      <p:bldP spid="41" grpId="1" animBg="1"/>
      <p:bldP spid="42" grpId="0" animBg="1"/>
      <p:bldP spid="43" grpId="0" animBg="1"/>
      <p:bldP spid="44" grpId="0" animBg="1"/>
      <p:bldP spid="45" grpId="0" animBg="1"/>
      <p:bldP spid="46" grpId="0" animBg="1"/>
      <p:bldP spid="46" grpId="1" animBg="1"/>
      <p:bldP spid="47" grpId="0" animBg="1"/>
      <p:bldP spid="47" grpId="1" animBg="1"/>
      <p:bldP spid="59" grpId="0"/>
      <p:bldP spid="59" grpId="1"/>
      <p:bldP spid="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Content Placeholder 2"/>
          <p:cNvSpPr>
            <a:spLocks noGrp="1"/>
          </p:cNvSpPr>
          <p:nvPr>
            <p:ph sz="quarter" idx="1"/>
          </p:nvPr>
        </p:nvSpPr>
        <p:spPr>
          <a:xfrm>
            <a:off x="284163" y="361950"/>
            <a:ext cx="8134350" cy="536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z="2200"/>
              <a:t>Ex: Given each graph, indicate the period and amplitude</a:t>
            </a:r>
          </a:p>
        </p:txBody>
      </p:sp>
      <p:grpSp>
        <p:nvGrpSpPr>
          <p:cNvPr id="4109" name="Group 5"/>
          <p:cNvGrpSpPr>
            <a:grpSpLocks noChangeAspect="1"/>
          </p:cNvGrpSpPr>
          <p:nvPr/>
        </p:nvGrpSpPr>
        <p:grpSpPr bwMode="auto">
          <a:xfrm>
            <a:off x="439738" y="990600"/>
            <a:ext cx="3781425" cy="2541588"/>
            <a:chOff x="269" y="624"/>
            <a:chExt cx="2053" cy="1380"/>
          </a:xfrm>
        </p:grpSpPr>
        <p:sp>
          <p:nvSpPr>
            <p:cNvPr id="4213" name="AutoShape 4"/>
            <p:cNvSpPr>
              <a:spLocks noChangeAspect="1" noChangeArrowheads="1" noTextEdit="1"/>
            </p:cNvSpPr>
            <p:nvPr/>
          </p:nvSpPr>
          <p:spPr bwMode="auto">
            <a:xfrm>
              <a:off x="281" y="626"/>
              <a:ext cx="2041" cy="1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4" name="Rectangle 6"/>
            <p:cNvSpPr>
              <a:spLocks noChangeArrowheads="1"/>
            </p:cNvSpPr>
            <p:nvPr/>
          </p:nvSpPr>
          <p:spPr bwMode="auto">
            <a:xfrm>
              <a:off x="283" y="628"/>
              <a:ext cx="2037" cy="1374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15" name="Line 7"/>
            <p:cNvSpPr>
              <a:spLocks noChangeShapeType="1"/>
            </p:cNvSpPr>
            <p:nvPr/>
          </p:nvSpPr>
          <p:spPr bwMode="auto">
            <a:xfrm flipV="1">
              <a:off x="316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6" name="Line 8"/>
            <p:cNvSpPr>
              <a:spLocks noChangeShapeType="1"/>
            </p:cNvSpPr>
            <p:nvPr/>
          </p:nvSpPr>
          <p:spPr bwMode="auto">
            <a:xfrm flipV="1">
              <a:off x="318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7" name="Line 9"/>
            <p:cNvSpPr>
              <a:spLocks noChangeShapeType="1"/>
            </p:cNvSpPr>
            <p:nvPr/>
          </p:nvSpPr>
          <p:spPr bwMode="auto">
            <a:xfrm flipV="1">
              <a:off x="484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8" name="Line 10"/>
            <p:cNvSpPr>
              <a:spLocks noChangeShapeType="1"/>
            </p:cNvSpPr>
            <p:nvPr/>
          </p:nvSpPr>
          <p:spPr bwMode="auto">
            <a:xfrm flipV="1">
              <a:off x="485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9" name="Line 11"/>
            <p:cNvSpPr>
              <a:spLocks noChangeShapeType="1"/>
            </p:cNvSpPr>
            <p:nvPr/>
          </p:nvSpPr>
          <p:spPr bwMode="auto">
            <a:xfrm flipV="1">
              <a:off x="649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0" name="Line 12"/>
            <p:cNvSpPr>
              <a:spLocks noChangeShapeType="1"/>
            </p:cNvSpPr>
            <p:nvPr/>
          </p:nvSpPr>
          <p:spPr bwMode="auto">
            <a:xfrm flipV="1">
              <a:off x="651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1" name="Line 13"/>
            <p:cNvSpPr>
              <a:spLocks noChangeShapeType="1"/>
            </p:cNvSpPr>
            <p:nvPr/>
          </p:nvSpPr>
          <p:spPr bwMode="auto">
            <a:xfrm flipV="1">
              <a:off x="817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2" name="Line 14"/>
            <p:cNvSpPr>
              <a:spLocks noChangeShapeType="1"/>
            </p:cNvSpPr>
            <p:nvPr/>
          </p:nvSpPr>
          <p:spPr bwMode="auto">
            <a:xfrm flipV="1">
              <a:off x="818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3" name="Line 15"/>
            <p:cNvSpPr>
              <a:spLocks noChangeShapeType="1"/>
            </p:cNvSpPr>
            <p:nvPr/>
          </p:nvSpPr>
          <p:spPr bwMode="auto">
            <a:xfrm flipV="1">
              <a:off x="983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4" name="Line 16"/>
            <p:cNvSpPr>
              <a:spLocks noChangeShapeType="1"/>
            </p:cNvSpPr>
            <p:nvPr/>
          </p:nvSpPr>
          <p:spPr bwMode="auto">
            <a:xfrm flipV="1">
              <a:off x="984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5" name="Line 17"/>
            <p:cNvSpPr>
              <a:spLocks noChangeShapeType="1"/>
            </p:cNvSpPr>
            <p:nvPr/>
          </p:nvSpPr>
          <p:spPr bwMode="auto">
            <a:xfrm flipV="1">
              <a:off x="1150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6" name="Line 18"/>
            <p:cNvSpPr>
              <a:spLocks noChangeShapeType="1"/>
            </p:cNvSpPr>
            <p:nvPr/>
          </p:nvSpPr>
          <p:spPr bwMode="auto">
            <a:xfrm flipV="1">
              <a:off x="1152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7" name="Line 19"/>
            <p:cNvSpPr>
              <a:spLocks noChangeShapeType="1"/>
            </p:cNvSpPr>
            <p:nvPr/>
          </p:nvSpPr>
          <p:spPr bwMode="auto">
            <a:xfrm flipV="1">
              <a:off x="1483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8" name="Line 20"/>
            <p:cNvSpPr>
              <a:spLocks noChangeShapeType="1"/>
            </p:cNvSpPr>
            <p:nvPr/>
          </p:nvSpPr>
          <p:spPr bwMode="auto">
            <a:xfrm flipV="1">
              <a:off x="1485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9" name="Line 21"/>
            <p:cNvSpPr>
              <a:spLocks noChangeShapeType="1"/>
            </p:cNvSpPr>
            <p:nvPr/>
          </p:nvSpPr>
          <p:spPr bwMode="auto">
            <a:xfrm flipV="1">
              <a:off x="1651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0" name="Line 22"/>
            <p:cNvSpPr>
              <a:spLocks noChangeShapeType="1"/>
            </p:cNvSpPr>
            <p:nvPr/>
          </p:nvSpPr>
          <p:spPr bwMode="auto">
            <a:xfrm flipV="1">
              <a:off x="1652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1" name="Line 23"/>
            <p:cNvSpPr>
              <a:spLocks noChangeShapeType="1"/>
            </p:cNvSpPr>
            <p:nvPr/>
          </p:nvSpPr>
          <p:spPr bwMode="auto">
            <a:xfrm flipV="1">
              <a:off x="1817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2" name="Line 24"/>
            <p:cNvSpPr>
              <a:spLocks noChangeShapeType="1"/>
            </p:cNvSpPr>
            <p:nvPr/>
          </p:nvSpPr>
          <p:spPr bwMode="auto">
            <a:xfrm flipV="1">
              <a:off x="1818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3" name="Line 25"/>
            <p:cNvSpPr>
              <a:spLocks noChangeShapeType="1"/>
            </p:cNvSpPr>
            <p:nvPr/>
          </p:nvSpPr>
          <p:spPr bwMode="auto">
            <a:xfrm flipV="1">
              <a:off x="1984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4" name="Line 26"/>
            <p:cNvSpPr>
              <a:spLocks noChangeShapeType="1"/>
            </p:cNvSpPr>
            <p:nvPr/>
          </p:nvSpPr>
          <p:spPr bwMode="auto">
            <a:xfrm flipV="1">
              <a:off x="1986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5" name="Line 27"/>
            <p:cNvSpPr>
              <a:spLocks noChangeShapeType="1"/>
            </p:cNvSpPr>
            <p:nvPr/>
          </p:nvSpPr>
          <p:spPr bwMode="auto">
            <a:xfrm flipV="1">
              <a:off x="2150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6" name="Line 28"/>
            <p:cNvSpPr>
              <a:spLocks noChangeShapeType="1"/>
            </p:cNvSpPr>
            <p:nvPr/>
          </p:nvSpPr>
          <p:spPr bwMode="auto">
            <a:xfrm flipV="1">
              <a:off x="2151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7" name="Line 29"/>
            <p:cNvSpPr>
              <a:spLocks noChangeShapeType="1"/>
            </p:cNvSpPr>
            <p:nvPr/>
          </p:nvSpPr>
          <p:spPr bwMode="auto">
            <a:xfrm>
              <a:off x="284" y="1860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8" name="Line 30"/>
            <p:cNvSpPr>
              <a:spLocks noChangeShapeType="1"/>
            </p:cNvSpPr>
            <p:nvPr/>
          </p:nvSpPr>
          <p:spPr bwMode="auto">
            <a:xfrm>
              <a:off x="284" y="1862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9" name="Line 31"/>
            <p:cNvSpPr>
              <a:spLocks noChangeShapeType="1"/>
            </p:cNvSpPr>
            <p:nvPr/>
          </p:nvSpPr>
          <p:spPr bwMode="auto">
            <a:xfrm>
              <a:off x="284" y="1724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0" name="Line 32"/>
            <p:cNvSpPr>
              <a:spLocks noChangeShapeType="1"/>
            </p:cNvSpPr>
            <p:nvPr/>
          </p:nvSpPr>
          <p:spPr bwMode="auto">
            <a:xfrm>
              <a:off x="284" y="1726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1" name="Line 33"/>
            <p:cNvSpPr>
              <a:spLocks noChangeShapeType="1"/>
            </p:cNvSpPr>
            <p:nvPr/>
          </p:nvSpPr>
          <p:spPr bwMode="auto">
            <a:xfrm>
              <a:off x="284" y="1586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2" name="Line 34"/>
            <p:cNvSpPr>
              <a:spLocks noChangeShapeType="1"/>
            </p:cNvSpPr>
            <p:nvPr/>
          </p:nvSpPr>
          <p:spPr bwMode="auto">
            <a:xfrm>
              <a:off x="284" y="1588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3" name="Line 35"/>
            <p:cNvSpPr>
              <a:spLocks noChangeShapeType="1"/>
            </p:cNvSpPr>
            <p:nvPr/>
          </p:nvSpPr>
          <p:spPr bwMode="auto">
            <a:xfrm>
              <a:off x="284" y="1451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4" name="Line 36"/>
            <p:cNvSpPr>
              <a:spLocks noChangeShapeType="1"/>
            </p:cNvSpPr>
            <p:nvPr/>
          </p:nvSpPr>
          <p:spPr bwMode="auto">
            <a:xfrm>
              <a:off x="284" y="1453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5" name="Line 37"/>
            <p:cNvSpPr>
              <a:spLocks noChangeShapeType="1"/>
            </p:cNvSpPr>
            <p:nvPr/>
          </p:nvSpPr>
          <p:spPr bwMode="auto">
            <a:xfrm>
              <a:off x="284" y="1175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6" name="Line 38"/>
            <p:cNvSpPr>
              <a:spLocks noChangeShapeType="1"/>
            </p:cNvSpPr>
            <p:nvPr/>
          </p:nvSpPr>
          <p:spPr bwMode="auto">
            <a:xfrm>
              <a:off x="284" y="1177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7" name="Line 39"/>
            <p:cNvSpPr>
              <a:spLocks noChangeShapeType="1"/>
            </p:cNvSpPr>
            <p:nvPr/>
          </p:nvSpPr>
          <p:spPr bwMode="auto">
            <a:xfrm>
              <a:off x="284" y="1039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8" name="Line 40"/>
            <p:cNvSpPr>
              <a:spLocks noChangeShapeType="1"/>
            </p:cNvSpPr>
            <p:nvPr/>
          </p:nvSpPr>
          <p:spPr bwMode="auto">
            <a:xfrm>
              <a:off x="284" y="1042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9" name="Line 41"/>
            <p:cNvSpPr>
              <a:spLocks noChangeShapeType="1"/>
            </p:cNvSpPr>
            <p:nvPr/>
          </p:nvSpPr>
          <p:spPr bwMode="auto">
            <a:xfrm>
              <a:off x="284" y="902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0" name="Line 42"/>
            <p:cNvSpPr>
              <a:spLocks noChangeShapeType="1"/>
            </p:cNvSpPr>
            <p:nvPr/>
          </p:nvSpPr>
          <p:spPr bwMode="auto">
            <a:xfrm>
              <a:off x="284" y="904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1" name="Line 43"/>
            <p:cNvSpPr>
              <a:spLocks noChangeShapeType="1"/>
            </p:cNvSpPr>
            <p:nvPr/>
          </p:nvSpPr>
          <p:spPr bwMode="auto">
            <a:xfrm>
              <a:off x="284" y="766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2" name="Line 44"/>
            <p:cNvSpPr>
              <a:spLocks noChangeShapeType="1"/>
            </p:cNvSpPr>
            <p:nvPr/>
          </p:nvSpPr>
          <p:spPr bwMode="auto">
            <a:xfrm>
              <a:off x="284" y="768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3" name="Line 45"/>
            <p:cNvSpPr>
              <a:spLocks noChangeShapeType="1"/>
            </p:cNvSpPr>
            <p:nvPr/>
          </p:nvSpPr>
          <p:spPr bwMode="auto">
            <a:xfrm>
              <a:off x="284" y="1311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4" name="Line 46"/>
            <p:cNvSpPr>
              <a:spLocks noChangeShapeType="1"/>
            </p:cNvSpPr>
            <p:nvPr/>
          </p:nvSpPr>
          <p:spPr bwMode="auto">
            <a:xfrm>
              <a:off x="284" y="1313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5" name="Line 47"/>
            <p:cNvSpPr>
              <a:spLocks noChangeShapeType="1"/>
            </p:cNvSpPr>
            <p:nvPr/>
          </p:nvSpPr>
          <p:spPr bwMode="auto">
            <a:xfrm>
              <a:off x="284" y="1315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6" name="Line 48"/>
            <p:cNvSpPr>
              <a:spLocks noChangeShapeType="1"/>
            </p:cNvSpPr>
            <p:nvPr/>
          </p:nvSpPr>
          <p:spPr bwMode="auto">
            <a:xfrm>
              <a:off x="284" y="1317"/>
              <a:ext cx="203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7" name="Rectangle 49"/>
            <p:cNvSpPr>
              <a:spLocks noChangeArrowheads="1"/>
            </p:cNvSpPr>
            <p:nvPr/>
          </p:nvSpPr>
          <p:spPr bwMode="auto">
            <a:xfrm>
              <a:off x="2281" y="1223"/>
              <a:ext cx="3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258" name="Freeform 50"/>
            <p:cNvSpPr>
              <a:spLocks/>
            </p:cNvSpPr>
            <p:nvPr/>
          </p:nvSpPr>
          <p:spPr bwMode="auto">
            <a:xfrm>
              <a:off x="2300" y="1291"/>
              <a:ext cx="17" cy="48"/>
            </a:xfrm>
            <a:custGeom>
              <a:avLst/>
              <a:gdLst>
                <a:gd name="T0" fmla="*/ 0 w 17"/>
                <a:gd name="T1" fmla="*/ 0 h 48"/>
                <a:gd name="T2" fmla="*/ 17 w 17"/>
                <a:gd name="T3" fmla="*/ 24 h 48"/>
                <a:gd name="T4" fmla="*/ 0 w 17"/>
                <a:gd name="T5" fmla="*/ 48 h 48"/>
                <a:gd name="T6" fmla="*/ 0 w 17"/>
                <a:gd name="T7" fmla="*/ 0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48"/>
                <a:gd name="T14" fmla="*/ 17 w 17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48">
                  <a:moveTo>
                    <a:pt x="0" y="0"/>
                  </a:moveTo>
                  <a:lnTo>
                    <a:pt x="17" y="24"/>
                  </a:lnTo>
                  <a:lnTo>
                    <a:pt x="0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59" name="Line 51"/>
            <p:cNvSpPr>
              <a:spLocks noChangeShapeType="1"/>
            </p:cNvSpPr>
            <p:nvPr/>
          </p:nvSpPr>
          <p:spPr bwMode="auto">
            <a:xfrm flipV="1">
              <a:off x="1314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0" name="Line 52"/>
            <p:cNvSpPr>
              <a:spLocks noChangeShapeType="1"/>
            </p:cNvSpPr>
            <p:nvPr/>
          </p:nvSpPr>
          <p:spPr bwMode="auto">
            <a:xfrm flipV="1">
              <a:off x="1316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1" name="Line 53"/>
            <p:cNvSpPr>
              <a:spLocks noChangeShapeType="1"/>
            </p:cNvSpPr>
            <p:nvPr/>
          </p:nvSpPr>
          <p:spPr bwMode="auto">
            <a:xfrm flipV="1">
              <a:off x="1317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2" name="Line 54"/>
            <p:cNvSpPr>
              <a:spLocks noChangeShapeType="1"/>
            </p:cNvSpPr>
            <p:nvPr/>
          </p:nvSpPr>
          <p:spPr bwMode="auto">
            <a:xfrm flipV="1">
              <a:off x="1319" y="628"/>
              <a:ext cx="1" cy="13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3" name="Rectangle 55"/>
            <p:cNvSpPr>
              <a:spLocks noChangeArrowheads="1"/>
            </p:cNvSpPr>
            <p:nvPr/>
          </p:nvSpPr>
          <p:spPr bwMode="auto">
            <a:xfrm>
              <a:off x="1340" y="624"/>
              <a:ext cx="3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264" name="Freeform 56"/>
            <p:cNvSpPr>
              <a:spLocks/>
            </p:cNvSpPr>
            <p:nvPr/>
          </p:nvSpPr>
          <p:spPr bwMode="auto">
            <a:xfrm>
              <a:off x="1300" y="630"/>
              <a:ext cx="35" cy="25"/>
            </a:xfrm>
            <a:custGeom>
              <a:avLst/>
              <a:gdLst>
                <a:gd name="T0" fmla="*/ 0 w 35"/>
                <a:gd name="T1" fmla="*/ 25 h 25"/>
                <a:gd name="T2" fmla="*/ 17 w 35"/>
                <a:gd name="T3" fmla="*/ 0 h 25"/>
                <a:gd name="T4" fmla="*/ 35 w 35"/>
                <a:gd name="T5" fmla="*/ 25 h 25"/>
                <a:gd name="T6" fmla="*/ 0 w 35"/>
                <a:gd name="T7" fmla="*/ 25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"/>
                <a:gd name="T13" fmla="*/ 0 h 25"/>
                <a:gd name="T14" fmla="*/ 35 w 35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" h="25">
                  <a:moveTo>
                    <a:pt x="0" y="25"/>
                  </a:moveTo>
                  <a:lnTo>
                    <a:pt x="17" y="0"/>
                  </a:lnTo>
                  <a:lnTo>
                    <a:pt x="35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65" name="Rectangle 57"/>
            <p:cNvSpPr>
              <a:spLocks noChangeArrowheads="1"/>
            </p:cNvSpPr>
            <p:nvPr/>
          </p:nvSpPr>
          <p:spPr bwMode="auto">
            <a:xfrm>
              <a:off x="283" y="628"/>
              <a:ext cx="2037" cy="1374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6" name="Line 58"/>
            <p:cNvSpPr>
              <a:spLocks noChangeShapeType="1"/>
            </p:cNvSpPr>
            <p:nvPr/>
          </p:nvSpPr>
          <p:spPr bwMode="auto">
            <a:xfrm>
              <a:off x="318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7" name="Rectangle 59"/>
            <p:cNvSpPr>
              <a:spLocks noChangeArrowheads="1"/>
            </p:cNvSpPr>
            <p:nvPr/>
          </p:nvSpPr>
          <p:spPr bwMode="auto">
            <a:xfrm>
              <a:off x="269" y="1335"/>
              <a:ext cx="101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-3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268" name="Line 60"/>
            <p:cNvSpPr>
              <a:spLocks noChangeShapeType="1"/>
            </p:cNvSpPr>
            <p:nvPr/>
          </p:nvSpPr>
          <p:spPr bwMode="auto">
            <a:xfrm>
              <a:off x="651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9" name="Rectangle 61"/>
            <p:cNvSpPr>
              <a:spLocks noChangeArrowheads="1"/>
            </p:cNvSpPr>
            <p:nvPr/>
          </p:nvSpPr>
          <p:spPr bwMode="auto">
            <a:xfrm>
              <a:off x="603" y="1335"/>
              <a:ext cx="101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-2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270" name="Line 62"/>
            <p:cNvSpPr>
              <a:spLocks noChangeShapeType="1"/>
            </p:cNvSpPr>
            <p:nvPr/>
          </p:nvSpPr>
          <p:spPr bwMode="auto">
            <a:xfrm>
              <a:off x="984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1" name="Rectangle 63"/>
            <p:cNvSpPr>
              <a:spLocks noChangeArrowheads="1"/>
            </p:cNvSpPr>
            <p:nvPr/>
          </p:nvSpPr>
          <p:spPr bwMode="auto">
            <a:xfrm>
              <a:off x="936" y="1335"/>
              <a:ext cx="101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-1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272" name="Rectangle 64"/>
            <p:cNvSpPr>
              <a:spLocks noChangeArrowheads="1"/>
            </p:cNvSpPr>
            <p:nvPr/>
          </p:nvSpPr>
          <p:spPr bwMode="auto">
            <a:xfrm>
              <a:off x="1324" y="1335"/>
              <a:ext cx="41" cy="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273" name="Line 65"/>
            <p:cNvSpPr>
              <a:spLocks noChangeShapeType="1"/>
            </p:cNvSpPr>
            <p:nvPr/>
          </p:nvSpPr>
          <p:spPr bwMode="auto">
            <a:xfrm>
              <a:off x="1652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4" name="Rectangle 66"/>
            <p:cNvSpPr>
              <a:spLocks noChangeArrowheads="1"/>
            </p:cNvSpPr>
            <p:nvPr/>
          </p:nvSpPr>
          <p:spPr bwMode="auto">
            <a:xfrm>
              <a:off x="1628" y="1335"/>
              <a:ext cx="5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1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275" name="Line 67"/>
            <p:cNvSpPr>
              <a:spLocks noChangeShapeType="1"/>
            </p:cNvSpPr>
            <p:nvPr/>
          </p:nvSpPr>
          <p:spPr bwMode="auto">
            <a:xfrm>
              <a:off x="1986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6" name="Rectangle 68"/>
            <p:cNvSpPr>
              <a:spLocks noChangeArrowheads="1"/>
            </p:cNvSpPr>
            <p:nvPr/>
          </p:nvSpPr>
          <p:spPr bwMode="auto">
            <a:xfrm>
              <a:off x="1961" y="1335"/>
              <a:ext cx="5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2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277" name="Rectangle 69"/>
            <p:cNvSpPr>
              <a:spLocks noChangeArrowheads="1"/>
            </p:cNvSpPr>
            <p:nvPr/>
          </p:nvSpPr>
          <p:spPr bwMode="auto">
            <a:xfrm>
              <a:off x="1249" y="1824"/>
              <a:ext cx="117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-4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78" name="Line 70"/>
            <p:cNvSpPr>
              <a:spLocks noChangeShapeType="1"/>
            </p:cNvSpPr>
            <p:nvPr/>
          </p:nvSpPr>
          <p:spPr bwMode="auto">
            <a:xfrm>
              <a:off x="1305" y="1862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9" name="Rectangle 71"/>
            <p:cNvSpPr>
              <a:spLocks noChangeArrowheads="1"/>
            </p:cNvSpPr>
            <p:nvPr/>
          </p:nvSpPr>
          <p:spPr bwMode="auto">
            <a:xfrm>
              <a:off x="1249" y="1688"/>
              <a:ext cx="117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-3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80" name="Line 72"/>
            <p:cNvSpPr>
              <a:spLocks noChangeShapeType="1"/>
            </p:cNvSpPr>
            <p:nvPr/>
          </p:nvSpPr>
          <p:spPr bwMode="auto">
            <a:xfrm>
              <a:off x="1305" y="1726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1" name="Rectangle 73"/>
            <p:cNvSpPr>
              <a:spLocks noChangeArrowheads="1"/>
            </p:cNvSpPr>
            <p:nvPr/>
          </p:nvSpPr>
          <p:spPr bwMode="auto">
            <a:xfrm>
              <a:off x="1249" y="1550"/>
              <a:ext cx="117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-2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82" name="Line 74"/>
            <p:cNvSpPr>
              <a:spLocks noChangeShapeType="1"/>
            </p:cNvSpPr>
            <p:nvPr/>
          </p:nvSpPr>
          <p:spPr bwMode="auto">
            <a:xfrm>
              <a:off x="1305" y="158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3" name="Rectangle 75"/>
            <p:cNvSpPr>
              <a:spLocks noChangeArrowheads="1"/>
            </p:cNvSpPr>
            <p:nvPr/>
          </p:nvSpPr>
          <p:spPr bwMode="auto">
            <a:xfrm>
              <a:off x="1258" y="1424"/>
              <a:ext cx="117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-1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84" name="Line 76"/>
            <p:cNvSpPr>
              <a:spLocks noChangeShapeType="1"/>
            </p:cNvSpPr>
            <p:nvPr/>
          </p:nvSpPr>
          <p:spPr bwMode="auto">
            <a:xfrm>
              <a:off x="1305" y="1453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5" name="Rectangle 77"/>
            <p:cNvSpPr>
              <a:spLocks noChangeArrowheads="1"/>
            </p:cNvSpPr>
            <p:nvPr/>
          </p:nvSpPr>
          <p:spPr bwMode="auto">
            <a:xfrm>
              <a:off x="1272" y="1139"/>
              <a:ext cx="5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1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86" name="Line 78"/>
            <p:cNvSpPr>
              <a:spLocks noChangeShapeType="1"/>
            </p:cNvSpPr>
            <p:nvPr/>
          </p:nvSpPr>
          <p:spPr bwMode="auto">
            <a:xfrm>
              <a:off x="1305" y="1177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7" name="Rectangle 79"/>
            <p:cNvSpPr>
              <a:spLocks noChangeArrowheads="1"/>
            </p:cNvSpPr>
            <p:nvPr/>
          </p:nvSpPr>
          <p:spPr bwMode="auto">
            <a:xfrm>
              <a:off x="1272" y="1004"/>
              <a:ext cx="5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2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88" name="Line 80"/>
            <p:cNvSpPr>
              <a:spLocks noChangeShapeType="1"/>
            </p:cNvSpPr>
            <p:nvPr/>
          </p:nvSpPr>
          <p:spPr bwMode="auto">
            <a:xfrm>
              <a:off x="1305" y="1042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9" name="Rectangle 81"/>
            <p:cNvSpPr>
              <a:spLocks noChangeArrowheads="1"/>
            </p:cNvSpPr>
            <p:nvPr/>
          </p:nvSpPr>
          <p:spPr bwMode="auto">
            <a:xfrm>
              <a:off x="1272" y="866"/>
              <a:ext cx="5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3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90" name="Line 82"/>
            <p:cNvSpPr>
              <a:spLocks noChangeShapeType="1"/>
            </p:cNvSpPr>
            <p:nvPr/>
          </p:nvSpPr>
          <p:spPr bwMode="auto">
            <a:xfrm>
              <a:off x="1305" y="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1" name="Rectangle 83"/>
            <p:cNvSpPr>
              <a:spLocks noChangeArrowheads="1"/>
            </p:cNvSpPr>
            <p:nvPr/>
          </p:nvSpPr>
          <p:spPr bwMode="auto">
            <a:xfrm>
              <a:off x="1272" y="730"/>
              <a:ext cx="5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4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92" name="Line 84"/>
            <p:cNvSpPr>
              <a:spLocks noChangeShapeType="1"/>
            </p:cNvSpPr>
            <p:nvPr/>
          </p:nvSpPr>
          <p:spPr bwMode="auto">
            <a:xfrm>
              <a:off x="1305" y="76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3" name="Rectangle 86"/>
            <p:cNvSpPr>
              <a:spLocks noChangeArrowheads="1"/>
            </p:cNvSpPr>
            <p:nvPr/>
          </p:nvSpPr>
          <p:spPr bwMode="auto">
            <a:xfrm>
              <a:off x="283" y="628"/>
              <a:ext cx="2037" cy="1374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4110" name="Freeform 85"/>
          <p:cNvSpPr>
            <a:spLocks/>
          </p:cNvSpPr>
          <p:nvPr/>
        </p:nvSpPr>
        <p:spPr bwMode="auto">
          <a:xfrm>
            <a:off x="466725" y="1003300"/>
            <a:ext cx="3749675" cy="2014538"/>
          </a:xfrm>
          <a:custGeom>
            <a:avLst/>
            <a:gdLst>
              <a:gd name="T0" fmla="*/ 2147483647 w 1277"/>
              <a:gd name="T1" fmla="*/ 2147483647 h 492"/>
              <a:gd name="T2" fmla="*/ 2147483647 w 1277"/>
              <a:gd name="T3" fmla="*/ 2147483647 h 492"/>
              <a:gd name="T4" fmla="*/ 2147483647 w 1277"/>
              <a:gd name="T5" fmla="*/ 2147483647 h 492"/>
              <a:gd name="T6" fmla="*/ 2147483647 w 1277"/>
              <a:gd name="T7" fmla="*/ 2147483647 h 492"/>
              <a:gd name="T8" fmla="*/ 2147483647 w 1277"/>
              <a:gd name="T9" fmla="*/ 2147483647 h 492"/>
              <a:gd name="T10" fmla="*/ 2147483647 w 1277"/>
              <a:gd name="T11" fmla="*/ 2147483647 h 492"/>
              <a:gd name="T12" fmla="*/ 2147483647 w 1277"/>
              <a:gd name="T13" fmla="*/ 2147483647 h 492"/>
              <a:gd name="T14" fmla="*/ 2147483647 w 1277"/>
              <a:gd name="T15" fmla="*/ 0 h 492"/>
              <a:gd name="T16" fmla="*/ 2147483647 w 1277"/>
              <a:gd name="T17" fmla="*/ 2147483647 h 492"/>
              <a:gd name="T18" fmla="*/ 2147483647 w 1277"/>
              <a:gd name="T19" fmla="*/ 2147483647 h 492"/>
              <a:gd name="T20" fmla="*/ 2147483647 w 1277"/>
              <a:gd name="T21" fmla="*/ 2147483647 h 492"/>
              <a:gd name="T22" fmla="*/ 2147483647 w 1277"/>
              <a:gd name="T23" fmla="*/ 2147483647 h 492"/>
              <a:gd name="T24" fmla="*/ 2147483647 w 1277"/>
              <a:gd name="T25" fmla="*/ 2147483647 h 492"/>
              <a:gd name="T26" fmla="*/ 2147483647 w 1277"/>
              <a:gd name="T27" fmla="*/ 2147483647 h 492"/>
              <a:gd name="T28" fmla="*/ 2147483647 w 1277"/>
              <a:gd name="T29" fmla="*/ 2147483647 h 492"/>
              <a:gd name="T30" fmla="*/ 2147483647 w 1277"/>
              <a:gd name="T31" fmla="*/ 2147483647 h 492"/>
              <a:gd name="T32" fmla="*/ 2147483647 w 1277"/>
              <a:gd name="T33" fmla="*/ 2147483647 h 492"/>
              <a:gd name="T34" fmla="*/ 2147483647 w 1277"/>
              <a:gd name="T35" fmla="*/ 2147483647 h 492"/>
              <a:gd name="T36" fmla="*/ 2147483647 w 1277"/>
              <a:gd name="T37" fmla="*/ 2147483647 h 492"/>
              <a:gd name="T38" fmla="*/ 2147483647 w 1277"/>
              <a:gd name="T39" fmla="*/ 2147483647 h 492"/>
              <a:gd name="T40" fmla="*/ 2147483647 w 1277"/>
              <a:gd name="T41" fmla="*/ 2147483647 h 492"/>
              <a:gd name="T42" fmla="*/ 2147483647 w 1277"/>
              <a:gd name="T43" fmla="*/ 2147483647 h 492"/>
              <a:gd name="T44" fmla="*/ 2147483647 w 1277"/>
              <a:gd name="T45" fmla="*/ 2147483647 h 492"/>
              <a:gd name="T46" fmla="*/ 2147483647 w 1277"/>
              <a:gd name="T47" fmla="*/ 2147483647 h 492"/>
              <a:gd name="T48" fmla="*/ 2147483647 w 1277"/>
              <a:gd name="T49" fmla="*/ 2147483647 h 492"/>
              <a:gd name="T50" fmla="*/ 2147483647 w 1277"/>
              <a:gd name="T51" fmla="*/ 2147483647 h 492"/>
              <a:gd name="T52" fmla="*/ 2147483647 w 1277"/>
              <a:gd name="T53" fmla="*/ 2147483647 h 492"/>
              <a:gd name="T54" fmla="*/ 2147483647 w 1277"/>
              <a:gd name="T55" fmla="*/ 2147483647 h 492"/>
              <a:gd name="T56" fmla="*/ 2147483647 w 1277"/>
              <a:gd name="T57" fmla="*/ 2147483647 h 492"/>
              <a:gd name="T58" fmla="*/ 2147483647 w 1277"/>
              <a:gd name="T59" fmla="*/ 2147483647 h 492"/>
              <a:gd name="T60" fmla="*/ 2147483647 w 1277"/>
              <a:gd name="T61" fmla="*/ 2147483647 h 492"/>
              <a:gd name="T62" fmla="*/ 2147483647 w 1277"/>
              <a:gd name="T63" fmla="*/ 2147483647 h 492"/>
              <a:gd name="T64" fmla="*/ 2147483647 w 1277"/>
              <a:gd name="T65" fmla="*/ 2147483647 h 492"/>
              <a:gd name="T66" fmla="*/ 2147483647 w 1277"/>
              <a:gd name="T67" fmla="*/ 2147483647 h 492"/>
              <a:gd name="T68" fmla="*/ 2147483647 w 1277"/>
              <a:gd name="T69" fmla="*/ 2147483647 h 492"/>
              <a:gd name="T70" fmla="*/ 2147483647 w 1277"/>
              <a:gd name="T71" fmla="*/ 2147483647 h 492"/>
              <a:gd name="T72" fmla="*/ 2147483647 w 1277"/>
              <a:gd name="T73" fmla="*/ 0 h 492"/>
              <a:gd name="T74" fmla="*/ 2147483647 w 1277"/>
              <a:gd name="T75" fmla="*/ 2147483647 h 492"/>
              <a:gd name="T76" fmla="*/ 2147483647 w 1277"/>
              <a:gd name="T77" fmla="*/ 2147483647 h 492"/>
              <a:gd name="T78" fmla="*/ 2147483647 w 1277"/>
              <a:gd name="T79" fmla="*/ 2147483647 h 492"/>
              <a:gd name="T80" fmla="*/ 2147483647 w 1277"/>
              <a:gd name="T81" fmla="*/ 2147483647 h 492"/>
              <a:gd name="T82" fmla="*/ 2147483647 w 1277"/>
              <a:gd name="T83" fmla="*/ 2147483647 h 492"/>
              <a:gd name="T84" fmla="*/ 2147483647 w 1277"/>
              <a:gd name="T85" fmla="*/ 2147483647 h 492"/>
              <a:gd name="T86" fmla="*/ 2147483647 w 1277"/>
              <a:gd name="T87" fmla="*/ 2147483647 h 492"/>
              <a:gd name="T88" fmla="*/ 2147483647 w 1277"/>
              <a:gd name="T89" fmla="*/ 2147483647 h 492"/>
              <a:gd name="T90" fmla="*/ 2147483647 w 1277"/>
              <a:gd name="T91" fmla="*/ 2147483647 h 492"/>
              <a:gd name="T92" fmla="*/ 2147483647 w 1277"/>
              <a:gd name="T93" fmla="*/ 2147483647 h 492"/>
              <a:gd name="T94" fmla="*/ 2147483647 w 1277"/>
              <a:gd name="T95" fmla="*/ 2147483647 h 492"/>
              <a:gd name="T96" fmla="*/ 2147483647 w 1277"/>
              <a:gd name="T97" fmla="*/ 2147483647 h 492"/>
              <a:gd name="T98" fmla="*/ 2147483647 w 1277"/>
              <a:gd name="T99" fmla="*/ 2147483647 h 492"/>
              <a:gd name="T100" fmla="*/ 2147483647 w 1277"/>
              <a:gd name="T101" fmla="*/ 2147483647 h 492"/>
              <a:gd name="T102" fmla="*/ 2147483647 w 1277"/>
              <a:gd name="T103" fmla="*/ 2147483647 h 492"/>
              <a:gd name="T104" fmla="*/ 2147483647 w 1277"/>
              <a:gd name="T105" fmla="*/ 2147483647 h 492"/>
              <a:gd name="T106" fmla="*/ 2147483647 w 1277"/>
              <a:gd name="T107" fmla="*/ 2147483647 h 492"/>
              <a:gd name="T108" fmla="*/ 2147483647 w 1277"/>
              <a:gd name="T109" fmla="*/ 2147483647 h 492"/>
              <a:gd name="T110" fmla="*/ 2147483647 w 1277"/>
              <a:gd name="T111" fmla="*/ 2147483647 h 492"/>
              <a:gd name="T112" fmla="*/ 2147483647 w 1277"/>
              <a:gd name="T113" fmla="*/ 2147483647 h 492"/>
              <a:gd name="T114" fmla="*/ 2147483647 w 1277"/>
              <a:gd name="T115" fmla="*/ 2147483647 h 49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92"/>
              <a:gd name="T176" fmla="*/ 1277 w 1277"/>
              <a:gd name="T177" fmla="*/ 492 h 49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92">
                <a:moveTo>
                  <a:pt x="0" y="296"/>
                </a:moveTo>
                <a:lnTo>
                  <a:pt x="2" y="292"/>
                </a:lnTo>
                <a:lnTo>
                  <a:pt x="4" y="287"/>
                </a:lnTo>
                <a:lnTo>
                  <a:pt x="6" y="282"/>
                </a:lnTo>
                <a:lnTo>
                  <a:pt x="8" y="277"/>
                </a:lnTo>
                <a:lnTo>
                  <a:pt x="10" y="272"/>
                </a:lnTo>
                <a:lnTo>
                  <a:pt x="12" y="267"/>
                </a:lnTo>
                <a:lnTo>
                  <a:pt x="14" y="262"/>
                </a:lnTo>
                <a:lnTo>
                  <a:pt x="16" y="257"/>
                </a:lnTo>
                <a:lnTo>
                  <a:pt x="18" y="252"/>
                </a:lnTo>
                <a:lnTo>
                  <a:pt x="20" y="247"/>
                </a:lnTo>
                <a:lnTo>
                  <a:pt x="22" y="243"/>
                </a:lnTo>
                <a:lnTo>
                  <a:pt x="24" y="238"/>
                </a:lnTo>
                <a:lnTo>
                  <a:pt x="26" y="233"/>
                </a:lnTo>
                <a:lnTo>
                  <a:pt x="28" y="228"/>
                </a:lnTo>
                <a:lnTo>
                  <a:pt x="30" y="223"/>
                </a:lnTo>
                <a:lnTo>
                  <a:pt x="32" y="218"/>
                </a:lnTo>
                <a:lnTo>
                  <a:pt x="34" y="213"/>
                </a:lnTo>
                <a:lnTo>
                  <a:pt x="36" y="208"/>
                </a:lnTo>
                <a:lnTo>
                  <a:pt x="38" y="203"/>
                </a:lnTo>
                <a:lnTo>
                  <a:pt x="40" y="198"/>
                </a:lnTo>
                <a:lnTo>
                  <a:pt x="42" y="194"/>
                </a:lnTo>
                <a:lnTo>
                  <a:pt x="44" y="189"/>
                </a:lnTo>
                <a:lnTo>
                  <a:pt x="46" y="184"/>
                </a:lnTo>
                <a:lnTo>
                  <a:pt x="48" y="179"/>
                </a:lnTo>
                <a:lnTo>
                  <a:pt x="50" y="175"/>
                </a:lnTo>
                <a:lnTo>
                  <a:pt x="52" y="170"/>
                </a:lnTo>
                <a:lnTo>
                  <a:pt x="54" y="165"/>
                </a:lnTo>
                <a:lnTo>
                  <a:pt x="56" y="161"/>
                </a:lnTo>
                <a:lnTo>
                  <a:pt x="58" y="156"/>
                </a:lnTo>
                <a:lnTo>
                  <a:pt x="60" y="151"/>
                </a:lnTo>
                <a:lnTo>
                  <a:pt x="62" y="147"/>
                </a:lnTo>
                <a:lnTo>
                  <a:pt x="64" y="142"/>
                </a:lnTo>
                <a:lnTo>
                  <a:pt x="66" y="138"/>
                </a:lnTo>
                <a:lnTo>
                  <a:pt x="68" y="133"/>
                </a:lnTo>
                <a:lnTo>
                  <a:pt x="70" y="129"/>
                </a:lnTo>
                <a:lnTo>
                  <a:pt x="72" y="125"/>
                </a:lnTo>
                <a:lnTo>
                  <a:pt x="74" y="121"/>
                </a:lnTo>
                <a:lnTo>
                  <a:pt x="76" y="116"/>
                </a:lnTo>
                <a:lnTo>
                  <a:pt x="78" y="112"/>
                </a:lnTo>
                <a:lnTo>
                  <a:pt x="80" y="108"/>
                </a:lnTo>
                <a:lnTo>
                  <a:pt x="82" y="104"/>
                </a:lnTo>
                <a:lnTo>
                  <a:pt x="84" y="100"/>
                </a:lnTo>
                <a:lnTo>
                  <a:pt x="86" y="96"/>
                </a:lnTo>
                <a:lnTo>
                  <a:pt x="88" y="92"/>
                </a:lnTo>
                <a:lnTo>
                  <a:pt x="90" y="88"/>
                </a:lnTo>
                <a:lnTo>
                  <a:pt x="92" y="85"/>
                </a:lnTo>
                <a:lnTo>
                  <a:pt x="94" y="81"/>
                </a:lnTo>
                <a:lnTo>
                  <a:pt x="96" y="77"/>
                </a:lnTo>
                <a:lnTo>
                  <a:pt x="98" y="74"/>
                </a:lnTo>
                <a:lnTo>
                  <a:pt x="100" y="70"/>
                </a:lnTo>
                <a:lnTo>
                  <a:pt x="102" y="67"/>
                </a:lnTo>
                <a:lnTo>
                  <a:pt x="104" y="63"/>
                </a:lnTo>
                <a:lnTo>
                  <a:pt x="106" y="60"/>
                </a:lnTo>
                <a:lnTo>
                  <a:pt x="108" y="57"/>
                </a:lnTo>
                <a:lnTo>
                  <a:pt x="110" y="54"/>
                </a:lnTo>
                <a:lnTo>
                  <a:pt x="112" y="51"/>
                </a:lnTo>
                <a:lnTo>
                  <a:pt x="114" y="48"/>
                </a:lnTo>
                <a:lnTo>
                  <a:pt x="116" y="45"/>
                </a:lnTo>
                <a:lnTo>
                  <a:pt x="118" y="42"/>
                </a:lnTo>
                <a:lnTo>
                  <a:pt x="120" y="39"/>
                </a:lnTo>
                <a:lnTo>
                  <a:pt x="122" y="37"/>
                </a:lnTo>
                <a:lnTo>
                  <a:pt x="124" y="34"/>
                </a:lnTo>
                <a:lnTo>
                  <a:pt x="126" y="32"/>
                </a:lnTo>
                <a:lnTo>
                  <a:pt x="128" y="29"/>
                </a:lnTo>
                <a:lnTo>
                  <a:pt x="130" y="27"/>
                </a:lnTo>
                <a:lnTo>
                  <a:pt x="132" y="25"/>
                </a:lnTo>
                <a:lnTo>
                  <a:pt x="134" y="23"/>
                </a:lnTo>
                <a:lnTo>
                  <a:pt x="136" y="21"/>
                </a:lnTo>
                <a:lnTo>
                  <a:pt x="138" y="19"/>
                </a:lnTo>
                <a:lnTo>
                  <a:pt x="140" y="17"/>
                </a:lnTo>
                <a:lnTo>
                  <a:pt x="142" y="15"/>
                </a:lnTo>
                <a:lnTo>
                  <a:pt x="144" y="13"/>
                </a:lnTo>
                <a:lnTo>
                  <a:pt x="146" y="12"/>
                </a:lnTo>
                <a:lnTo>
                  <a:pt x="148" y="10"/>
                </a:lnTo>
                <a:lnTo>
                  <a:pt x="150" y="9"/>
                </a:lnTo>
                <a:lnTo>
                  <a:pt x="152" y="8"/>
                </a:lnTo>
                <a:lnTo>
                  <a:pt x="154" y="6"/>
                </a:lnTo>
                <a:lnTo>
                  <a:pt x="156" y="5"/>
                </a:lnTo>
                <a:lnTo>
                  <a:pt x="158" y="4"/>
                </a:lnTo>
                <a:lnTo>
                  <a:pt x="160" y="3"/>
                </a:lnTo>
                <a:lnTo>
                  <a:pt x="162" y="3"/>
                </a:lnTo>
                <a:lnTo>
                  <a:pt x="164" y="2"/>
                </a:lnTo>
                <a:lnTo>
                  <a:pt x="166" y="1"/>
                </a:lnTo>
                <a:lnTo>
                  <a:pt x="168" y="1"/>
                </a:lnTo>
                <a:lnTo>
                  <a:pt x="170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8" y="0"/>
                </a:lnTo>
                <a:lnTo>
                  <a:pt x="180" y="0"/>
                </a:lnTo>
                <a:lnTo>
                  <a:pt x="182" y="0"/>
                </a:lnTo>
                <a:lnTo>
                  <a:pt x="184" y="0"/>
                </a:lnTo>
                <a:lnTo>
                  <a:pt x="186" y="0"/>
                </a:lnTo>
                <a:lnTo>
                  <a:pt x="188" y="1"/>
                </a:lnTo>
                <a:lnTo>
                  <a:pt x="190" y="2"/>
                </a:lnTo>
                <a:lnTo>
                  <a:pt x="192" y="2"/>
                </a:lnTo>
                <a:lnTo>
                  <a:pt x="194" y="3"/>
                </a:lnTo>
                <a:lnTo>
                  <a:pt x="196" y="4"/>
                </a:lnTo>
                <a:lnTo>
                  <a:pt x="198" y="5"/>
                </a:lnTo>
                <a:lnTo>
                  <a:pt x="200" y="6"/>
                </a:lnTo>
                <a:lnTo>
                  <a:pt x="202" y="7"/>
                </a:lnTo>
                <a:lnTo>
                  <a:pt x="204" y="8"/>
                </a:lnTo>
                <a:lnTo>
                  <a:pt x="206" y="10"/>
                </a:lnTo>
                <a:lnTo>
                  <a:pt x="208" y="11"/>
                </a:lnTo>
                <a:lnTo>
                  <a:pt x="210" y="12"/>
                </a:lnTo>
                <a:lnTo>
                  <a:pt x="212" y="14"/>
                </a:lnTo>
                <a:lnTo>
                  <a:pt x="214" y="16"/>
                </a:lnTo>
                <a:lnTo>
                  <a:pt x="216" y="18"/>
                </a:lnTo>
                <a:lnTo>
                  <a:pt x="218" y="19"/>
                </a:lnTo>
                <a:lnTo>
                  <a:pt x="220" y="21"/>
                </a:lnTo>
                <a:lnTo>
                  <a:pt x="222" y="24"/>
                </a:lnTo>
                <a:lnTo>
                  <a:pt x="224" y="26"/>
                </a:lnTo>
                <a:lnTo>
                  <a:pt x="226" y="28"/>
                </a:lnTo>
                <a:lnTo>
                  <a:pt x="228" y="30"/>
                </a:lnTo>
                <a:lnTo>
                  <a:pt x="230" y="33"/>
                </a:lnTo>
                <a:lnTo>
                  <a:pt x="232" y="35"/>
                </a:lnTo>
                <a:lnTo>
                  <a:pt x="234" y="38"/>
                </a:lnTo>
                <a:lnTo>
                  <a:pt x="236" y="41"/>
                </a:lnTo>
                <a:lnTo>
                  <a:pt x="238" y="43"/>
                </a:lnTo>
                <a:lnTo>
                  <a:pt x="240" y="46"/>
                </a:lnTo>
                <a:lnTo>
                  <a:pt x="242" y="49"/>
                </a:lnTo>
                <a:lnTo>
                  <a:pt x="244" y="52"/>
                </a:lnTo>
                <a:lnTo>
                  <a:pt x="246" y="55"/>
                </a:lnTo>
                <a:lnTo>
                  <a:pt x="248" y="58"/>
                </a:lnTo>
                <a:lnTo>
                  <a:pt x="250" y="62"/>
                </a:lnTo>
                <a:lnTo>
                  <a:pt x="252" y="65"/>
                </a:lnTo>
                <a:lnTo>
                  <a:pt x="254" y="68"/>
                </a:lnTo>
                <a:lnTo>
                  <a:pt x="256" y="72"/>
                </a:lnTo>
                <a:lnTo>
                  <a:pt x="258" y="75"/>
                </a:lnTo>
                <a:lnTo>
                  <a:pt x="260" y="79"/>
                </a:lnTo>
                <a:lnTo>
                  <a:pt x="262" y="82"/>
                </a:lnTo>
                <a:lnTo>
                  <a:pt x="264" y="86"/>
                </a:lnTo>
                <a:lnTo>
                  <a:pt x="266" y="90"/>
                </a:lnTo>
                <a:lnTo>
                  <a:pt x="268" y="94"/>
                </a:lnTo>
                <a:lnTo>
                  <a:pt x="270" y="98"/>
                </a:lnTo>
                <a:lnTo>
                  <a:pt x="272" y="102"/>
                </a:lnTo>
                <a:lnTo>
                  <a:pt x="274" y="106"/>
                </a:lnTo>
                <a:lnTo>
                  <a:pt x="276" y="110"/>
                </a:lnTo>
                <a:lnTo>
                  <a:pt x="278" y="114"/>
                </a:lnTo>
                <a:lnTo>
                  <a:pt x="280" y="118"/>
                </a:lnTo>
                <a:lnTo>
                  <a:pt x="282" y="122"/>
                </a:lnTo>
                <a:lnTo>
                  <a:pt x="284" y="127"/>
                </a:lnTo>
                <a:lnTo>
                  <a:pt x="286" y="131"/>
                </a:lnTo>
                <a:lnTo>
                  <a:pt x="288" y="135"/>
                </a:lnTo>
                <a:lnTo>
                  <a:pt x="290" y="140"/>
                </a:lnTo>
                <a:lnTo>
                  <a:pt x="292" y="144"/>
                </a:lnTo>
                <a:lnTo>
                  <a:pt x="294" y="149"/>
                </a:lnTo>
                <a:lnTo>
                  <a:pt x="296" y="153"/>
                </a:lnTo>
                <a:lnTo>
                  <a:pt x="298" y="158"/>
                </a:lnTo>
                <a:lnTo>
                  <a:pt x="300" y="163"/>
                </a:lnTo>
                <a:lnTo>
                  <a:pt x="302" y="167"/>
                </a:lnTo>
                <a:lnTo>
                  <a:pt x="304" y="172"/>
                </a:lnTo>
                <a:lnTo>
                  <a:pt x="306" y="177"/>
                </a:lnTo>
                <a:lnTo>
                  <a:pt x="308" y="181"/>
                </a:lnTo>
                <a:lnTo>
                  <a:pt x="310" y="186"/>
                </a:lnTo>
                <a:lnTo>
                  <a:pt x="312" y="191"/>
                </a:lnTo>
                <a:lnTo>
                  <a:pt x="314" y="196"/>
                </a:lnTo>
                <a:lnTo>
                  <a:pt x="316" y="201"/>
                </a:lnTo>
                <a:lnTo>
                  <a:pt x="318" y="205"/>
                </a:lnTo>
                <a:lnTo>
                  <a:pt x="320" y="210"/>
                </a:lnTo>
                <a:lnTo>
                  <a:pt x="322" y="215"/>
                </a:lnTo>
                <a:lnTo>
                  <a:pt x="324" y="220"/>
                </a:lnTo>
                <a:lnTo>
                  <a:pt x="326" y="225"/>
                </a:lnTo>
                <a:lnTo>
                  <a:pt x="328" y="230"/>
                </a:lnTo>
                <a:lnTo>
                  <a:pt x="330" y="235"/>
                </a:lnTo>
                <a:lnTo>
                  <a:pt x="332" y="240"/>
                </a:lnTo>
                <a:lnTo>
                  <a:pt x="334" y="245"/>
                </a:lnTo>
                <a:lnTo>
                  <a:pt x="336" y="250"/>
                </a:lnTo>
                <a:lnTo>
                  <a:pt x="338" y="255"/>
                </a:lnTo>
                <a:lnTo>
                  <a:pt x="340" y="259"/>
                </a:lnTo>
                <a:lnTo>
                  <a:pt x="342" y="264"/>
                </a:lnTo>
                <a:lnTo>
                  <a:pt x="344" y="269"/>
                </a:lnTo>
                <a:lnTo>
                  <a:pt x="346" y="274"/>
                </a:lnTo>
                <a:lnTo>
                  <a:pt x="348" y="279"/>
                </a:lnTo>
                <a:lnTo>
                  <a:pt x="350" y="284"/>
                </a:lnTo>
                <a:lnTo>
                  <a:pt x="352" y="289"/>
                </a:lnTo>
                <a:lnTo>
                  <a:pt x="354" y="294"/>
                </a:lnTo>
                <a:lnTo>
                  <a:pt x="356" y="299"/>
                </a:lnTo>
                <a:lnTo>
                  <a:pt x="358" y="303"/>
                </a:lnTo>
                <a:lnTo>
                  <a:pt x="360" y="308"/>
                </a:lnTo>
                <a:lnTo>
                  <a:pt x="362" y="313"/>
                </a:lnTo>
                <a:lnTo>
                  <a:pt x="364" y="318"/>
                </a:lnTo>
                <a:lnTo>
                  <a:pt x="366" y="322"/>
                </a:lnTo>
                <a:lnTo>
                  <a:pt x="368" y="327"/>
                </a:lnTo>
                <a:lnTo>
                  <a:pt x="370" y="332"/>
                </a:lnTo>
                <a:lnTo>
                  <a:pt x="372" y="336"/>
                </a:lnTo>
                <a:lnTo>
                  <a:pt x="374" y="341"/>
                </a:lnTo>
                <a:lnTo>
                  <a:pt x="376" y="345"/>
                </a:lnTo>
                <a:lnTo>
                  <a:pt x="378" y="350"/>
                </a:lnTo>
                <a:lnTo>
                  <a:pt x="380" y="354"/>
                </a:lnTo>
                <a:lnTo>
                  <a:pt x="382" y="359"/>
                </a:lnTo>
                <a:lnTo>
                  <a:pt x="384" y="363"/>
                </a:lnTo>
                <a:lnTo>
                  <a:pt x="386" y="367"/>
                </a:lnTo>
                <a:lnTo>
                  <a:pt x="388" y="372"/>
                </a:lnTo>
                <a:lnTo>
                  <a:pt x="390" y="376"/>
                </a:lnTo>
                <a:lnTo>
                  <a:pt x="392" y="380"/>
                </a:lnTo>
                <a:lnTo>
                  <a:pt x="394" y="384"/>
                </a:lnTo>
                <a:lnTo>
                  <a:pt x="396" y="388"/>
                </a:lnTo>
                <a:lnTo>
                  <a:pt x="398" y="392"/>
                </a:lnTo>
                <a:lnTo>
                  <a:pt x="400" y="396"/>
                </a:lnTo>
                <a:lnTo>
                  <a:pt x="402" y="400"/>
                </a:lnTo>
                <a:lnTo>
                  <a:pt x="404" y="404"/>
                </a:lnTo>
                <a:lnTo>
                  <a:pt x="406" y="408"/>
                </a:lnTo>
                <a:lnTo>
                  <a:pt x="408" y="411"/>
                </a:lnTo>
                <a:lnTo>
                  <a:pt x="410" y="415"/>
                </a:lnTo>
                <a:lnTo>
                  <a:pt x="412" y="418"/>
                </a:lnTo>
                <a:lnTo>
                  <a:pt x="414" y="422"/>
                </a:lnTo>
                <a:lnTo>
                  <a:pt x="416" y="425"/>
                </a:lnTo>
                <a:lnTo>
                  <a:pt x="418" y="429"/>
                </a:lnTo>
                <a:lnTo>
                  <a:pt x="420" y="432"/>
                </a:lnTo>
                <a:lnTo>
                  <a:pt x="422" y="435"/>
                </a:lnTo>
                <a:lnTo>
                  <a:pt x="424" y="438"/>
                </a:lnTo>
                <a:lnTo>
                  <a:pt x="426" y="441"/>
                </a:lnTo>
                <a:lnTo>
                  <a:pt x="428" y="444"/>
                </a:lnTo>
                <a:lnTo>
                  <a:pt x="430" y="447"/>
                </a:lnTo>
                <a:lnTo>
                  <a:pt x="432" y="450"/>
                </a:lnTo>
                <a:lnTo>
                  <a:pt x="434" y="453"/>
                </a:lnTo>
                <a:lnTo>
                  <a:pt x="436" y="455"/>
                </a:lnTo>
                <a:lnTo>
                  <a:pt x="438" y="458"/>
                </a:lnTo>
                <a:lnTo>
                  <a:pt x="440" y="460"/>
                </a:lnTo>
                <a:lnTo>
                  <a:pt x="442" y="463"/>
                </a:lnTo>
                <a:lnTo>
                  <a:pt x="444" y="465"/>
                </a:lnTo>
                <a:lnTo>
                  <a:pt x="446" y="467"/>
                </a:lnTo>
                <a:lnTo>
                  <a:pt x="448" y="469"/>
                </a:lnTo>
                <a:lnTo>
                  <a:pt x="450" y="471"/>
                </a:lnTo>
                <a:lnTo>
                  <a:pt x="452" y="473"/>
                </a:lnTo>
                <a:lnTo>
                  <a:pt x="454" y="475"/>
                </a:lnTo>
                <a:lnTo>
                  <a:pt x="456" y="477"/>
                </a:lnTo>
                <a:lnTo>
                  <a:pt x="458" y="479"/>
                </a:lnTo>
                <a:lnTo>
                  <a:pt x="460" y="480"/>
                </a:lnTo>
                <a:lnTo>
                  <a:pt x="462" y="482"/>
                </a:lnTo>
                <a:lnTo>
                  <a:pt x="464" y="483"/>
                </a:lnTo>
                <a:lnTo>
                  <a:pt x="466" y="484"/>
                </a:lnTo>
                <a:lnTo>
                  <a:pt x="468" y="486"/>
                </a:lnTo>
                <a:lnTo>
                  <a:pt x="470" y="487"/>
                </a:lnTo>
                <a:lnTo>
                  <a:pt x="472" y="488"/>
                </a:lnTo>
                <a:lnTo>
                  <a:pt x="474" y="489"/>
                </a:lnTo>
                <a:lnTo>
                  <a:pt x="476" y="489"/>
                </a:lnTo>
                <a:lnTo>
                  <a:pt x="478" y="490"/>
                </a:lnTo>
                <a:lnTo>
                  <a:pt x="480" y="491"/>
                </a:lnTo>
                <a:lnTo>
                  <a:pt x="482" y="491"/>
                </a:lnTo>
                <a:lnTo>
                  <a:pt x="484" y="492"/>
                </a:lnTo>
                <a:lnTo>
                  <a:pt x="486" y="492"/>
                </a:lnTo>
                <a:lnTo>
                  <a:pt x="488" y="492"/>
                </a:lnTo>
                <a:lnTo>
                  <a:pt x="490" y="492"/>
                </a:lnTo>
                <a:lnTo>
                  <a:pt x="492" y="492"/>
                </a:lnTo>
                <a:lnTo>
                  <a:pt x="494" y="492"/>
                </a:lnTo>
                <a:lnTo>
                  <a:pt x="496" y="492"/>
                </a:lnTo>
                <a:lnTo>
                  <a:pt x="498" y="492"/>
                </a:lnTo>
                <a:lnTo>
                  <a:pt x="500" y="492"/>
                </a:lnTo>
                <a:lnTo>
                  <a:pt x="502" y="491"/>
                </a:lnTo>
                <a:lnTo>
                  <a:pt x="504" y="490"/>
                </a:lnTo>
                <a:lnTo>
                  <a:pt x="506" y="490"/>
                </a:lnTo>
                <a:lnTo>
                  <a:pt x="508" y="489"/>
                </a:lnTo>
                <a:lnTo>
                  <a:pt x="510" y="488"/>
                </a:lnTo>
                <a:lnTo>
                  <a:pt x="512" y="487"/>
                </a:lnTo>
                <a:lnTo>
                  <a:pt x="514" y="486"/>
                </a:lnTo>
                <a:lnTo>
                  <a:pt x="516" y="485"/>
                </a:lnTo>
                <a:lnTo>
                  <a:pt x="518" y="484"/>
                </a:lnTo>
                <a:lnTo>
                  <a:pt x="520" y="482"/>
                </a:lnTo>
                <a:lnTo>
                  <a:pt x="522" y="481"/>
                </a:lnTo>
                <a:lnTo>
                  <a:pt x="524" y="479"/>
                </a:lnTo>
                <a:lnTo>
                  <a:pt x="526" y="478"/>
                </a:lnTo>
                <a:lnTo>
                  <a:pt x="528" y="476"/>
                </a:lnTo>
                <a:lnTo>
                  <a:pt x="530" y="474"/>
                </a:lnTo>
                <a:lnTo>
                  <a:pt x="532" y="472"/>
                </a:lnTo>
                <a:lnTo>
                  <a:pt x="534" y="470"/>
                </a:lnTo>
                <a:lnTo>
                  <a:pt x="536" y="468"/>
                </a:lnTo>
                <a:lnTo>
                  <a:pt x="538" y="466"/>
                </a:lnTo>
                <a:lnTo>
                  <a:pt x="540" y="464"/>
                </a:lnTo>
                <a:lnTo>
                  <a:pt x="542" y="462"/>
                </a:lnTo>
                <a:lnTo>
                  <a:pt x="544" y="459"/>
                </a:lnTo>
                <a:lnTo>
                  <a:pt x="546" y="457"/>
                </a:lnTo>
                <a:lnTo>
                  <a:pt x="548" y="454"/>
                </a:lnTo>
                <a:lnTo>
                  <a:pt x="550" y="451"/>
                </a:lnTo>
                <a:lnTo>
                  <a:pt x="552" y="449"/>
                </a:lnTo>
                <a:lnTo>
                  <a:pt x="554" y="446"/>
                </a:lnTo>
                <a:lnTo>
                  <a:pt x="556" y="443"/>
                </a:lnTo>
                <a:lnTo>
                  <a:pt x="558" y="440"/>
                </a:lnTo>
                <a:lnTo>
                  <a:pt x="560" y="437"/>
                </a:lnTo>
                <a:lnTo>
                  <a:pt x="562" y="434"/>
                </a:lnTo>
                <a:lnTo>
                  <a:pt x="564" y="430"/>
                </a:lnTo>
                <a:lnTo>
                  <a:pt x="566" y="427"/>
                </a:lnTo>
                <a:lnTo>
                  <a:pt x="568" y="424"/>
                </a:lnTo>
                <a:lnTo>
                  <a:pt x="570" y="420"/>
                </a:lnTo>
                <a:lnTo>
                  <a:pt x="572" y="417"/>
                </a:lnTo>
                <a:lnTo>
                  <a:pt x="574" y="413"/>
                </a:lnTo>
                <a:lnTo>
                  <a:pt x="576" y="409"/>
                </a:lnTo>
                <a:lnTo>
                  <a:pt x="578" y="406"/>
                </a:lnTo>
                <a:lnTo>
                  <a:pt x="580" y="402"/>
                </a:lnTo>
                <a:lnTo>
                  <a:pt x="582" y="398"/>
                </a:lnTo>
                <a:lnTo>
                  <a:pt x="584" y="394"/>
                </a:lnTo>
                <a:lnTo>
                  <a:pt x="586" y="390"/>
                </a:lnTo>
                <a:lnTo>
                  <a:pt x="588" y="386"/>
                </a:lnTo>
                <a:lnTo>
                  <a:pt x="590" y="382"/>
                </a:lnTo>
                <a:lnTo>
                  <a:pt x="592" y="378"/>
                </a:lnTo>
                <a:lnTo>
                  <a:pt x="594" y="374"/>
                </a:lnTo>
                <a:lnTo>
                  <a:pt x="596" y="369"/>
                </a:lnTo>
                <a:lnTo>
                  <a:pt x="598" y="365"/>
                </a:lnTo>
                <a:lnTo>
                  <a:pt x="600" y="361"/>
                </a:lnTo>
                <a:lnTo>
                  <a:pt x="602" y="356"/>
                </a:lnTo>
                <a:lnTo>
                  <a:pt x="604" y="352"/>
                </a:lnTo>
                <a:lnTo>
                  <a:pt x="606" y="348"/>
                </a:lnTo>
                <a:lnTo>
                  <a:pt x="608" y="343"/>
                </a:lnTo>
                <a:lnTo>
                  <a:pt x="610" y="339"/>
                </a:lnTo>
                <a:lnTo>
                  <a:pt x="612" y="334"/>
                </a:lnTo>
                <a:lnTo>
                  <a:pt x="614" y="329"/>
                </a:lnTo>
                <a:lnTo>
                  <a:pt x="616" y="325"/>
                </a:lnTo>
                <a:lnTo>
                  <a:pt x="618" y="320"/>
                </a:lnTo>
                <a:lnTo>
                  <a:pt x="620" y="315"/>
                </a:lnTo>
                <a:lnTo>
                  <a:pt x="622" y="310"/>
                </a:lnTo>
                <a:lnTo>
                  <a:pt x="624" y="306"/>
                </a:lnTo>
                <a:lnTo>
                  <a:pt x="626" y="301"/>
                </a:lnTo>
                <a:lnTo>
                  <a:pt x="628" y="296"/>
                </a:lnTo>
                <a:lnTo>
                  <a:pt x="630" y="291"/>
                </a:lnTo>
                <a:lnTo>
                  <a:pt x="632" y="286"/>
                </a:lnTo>
                <a:lnTo>
                  <a:pt x="634" y="282"/>
                </a:lnTo>
                <a:lnTo>
                  <a:pt x="636" y="277"/>
                </a:lnTo>
                <a:lnTo>
                  <a:pt x="638" y="272"/>
                </a:lnTo>
                <a:lnTo>
                  <a:pt x="640" y="267"/>
                </a:lnTo>
                <a:lnTo>
                  <a:pt x="642" y="262"/>
                </a:lnTo>
                <a:lnTo>
                  <a:pt x="644" y="257"/>
                </a:lnTo>
                <a:lnTo>
                  <a:pt x="646" y="252"/>
                </a:lnTo>
                <a:lnTo>
                  <a:pt x="648" y="247"/>
                </a:lnTo>
                <a:lnTo>
                  <a:pt x="650" y="242"/>
                </a:lnTo>
                <a:lnTo>
                  <a:pt x="652" y="237"/>
                </a:lnTo>
                <a:lnTo>
                  <a:pt x="654" y="232"/>
                </a:lnTo>
                <a:lnTo>
                  <a:pt x="656" y="227"/>
                </a:lnTo>
                <a:lnTo>
                  <a:pt x="658" y="223"/>
                </a:lnTo>
                <a:lnTo>
                  <a:pt x="660" y="218"/>
                </a:lnTo>
                <a:lnTo>
                  <a:pt x="662" y="213"/>
                </a:lnTo>
                <a:lnTo>
                  <a:pt x="664" y="208"/>
                </a:lnTo>
                <a:lnTo>
                  <a:pt x="666" y="203"/>
                </a:lnTo>
                <a:lnTo>
                  <a:pt x="668" y="198"/>
                </a:lnTo>
                <a:lnTo>
                  <a:pt x="670" y="193"/>
                </a:lnTo>
                <a:lnTo>
                  <a:pt x="672" y="188"/>
                </a:lnTo>
                <a:lnTo>
                  <a:pt x="674" y="184"/>
                </a:lnTo>
                <a:lnTo>
                  <a:pt x="676" y="179"/>
                </a:lnTo>
                <a:lnTo>
                  <a:pt x="678" y="174"/>
                </a:lnTo>
                <a:lnTo>
                  <a:pt x="680" y="170"/>
                </a:lnTo>
                <a:lnTo>
                  <a:pt x="682" y="165"/>
                </a:lnTo>
                <a:lnTo>
                  <a:pt x="684" y="160"/>
                </a:lnTo>
                <a:lnTo>
                  <a:pt x="686" y="156"/>
                </a:lnTo>
                <a:lnTo>
                  <a:pt x="688" y="151"/>
                </a:lnTo>
                <a:lnTo>
                  <a:pt x="690" y="146"/>
                </a:lnTo>
                <a:lnTo>
                  <a:pt x="692" y="142"/>
                </a:lnTo>
                <a:lnTo>
                  <a:pt x="694" y="138"/>
                </a:lnTo>
                <a:lnTo>
                  <a:pt x="696" y="133"/>
                </a:lnTo>
                <a:lnTo>
                  <a:pt x="698" y="129"/>
                </a:lnTo>
                <a:lnTo>
                  <a:pt x="700" y="124"/>
                </a:lnTo>
                <a:lnTo>
                  <a:pt x="702" y="120"/>
                </a:lnTo>
                <a:lnTo>
                  <a:pt x="704" y="116"/>
                </a:lnTo>
                <a:lnTo>
                  <a:pt x="706" y="112"/>
                </a:lnTo>
                <a:lnTo>
                  <a:pt x="708" y="108"/>
                </a:lnTo>
                <a:lnTo>
                  <a:pt x="710" y="104"/>
                </a:lnTo>
                <a:lnTo>
                  <a:pt x="712" y="100"/>
                </a:lnTo>
                <a:lnTo>
                  <a:pt x="714" y="96"/>
                </a:lnTo>
                <a:lnTo>
                  <a:pt x="716" y="92"/>
                </a:lnTo>
                <a:lnTo>
                  <a:pt x="718" y="88"/>
                </a:lnTo>
                <a:lnTo>
                  <a:pt x="720" y="84"/>
                </a:lnTo>
                <a:lnTo>
                  <a:pt x="722" y="81"/>
                </a:lnTo>
                <a:lnTo>
                  <a:pt x="724" y="77"/>
                </a:lnTo>
                <a:lnTo>
                  <a:pt x="726" y="73"/>
                </a:lnTo>
                <a:lnTo>
                  <a:pt x="728" y="70"/>
                </a:lnTo>
                <a:lnTo>
                  <a:pt x="730" y="67"/>
                </a:lnTo>
                <a:lnTo>
                  <a:pt x="732" y="63"/>
                </a:lnTo>
                <a:lnTo>
                  <a:pt x="734" y="60"/>
                </a:lnTo>
                <a:lnTo>
                  <a:pt x="736" y="57"/>
                </a:lnTo>
                <a:lnTo>
                  <a:pt x="738" y="54"/>
                </a:lnTo>
                <a:lnTo>
                  <a:pt x="740" y="51"/>
                </a:lnTo>
                <a:lnTo>
                  <a:pt x="742" y="48"/>
                </a:lnTo>
                <a:lnTo>
                  <a:pt x="744" y="45"/>
                </a:lnTo>
                <a:lnTo>
                  <a:pt x="746" y="42"/>
                </a:lnTo>
                <a:lnTo>
                  <a:pt x="748" y="39"/>
                </a:lnTo>
                <a:lnTo>
                  <a:pt x="750" y="37"/>
                </a:lnTo>
                <a:lnTo>
                  <a:pt x="752" y="34"/>
                </a:lnTo>
                <a:lnTo>
                  <a:pt x="754" y="32"/>
                </a:lnTo>
                <a:lnTo>
                  <a:pt x="756" y="29"/>
                </a:lnTo>
                <a:lnTo>
                  <a:pt x="758" y="27"/>
                </a:lnTo>
                <a:lnTo>
                  <a:pt x="760" y="25"/>
                </a:lnTo>
                <a:lnTo>
                  <a:pt x="762" y="23"/>
                </a:lnTo>
                <a:lnTo>
                  <a:pt x="764" y="20"/>
                </a:lnTo>
                <a:lnTo>
                  <a:pt x="766" y="19"/>
                </a:lnTo>
                <a:lnTo>
                  <a:pt x="768" y="17"/>
                </a:lnTo>
                <a:lnTo>
                  <a:pt x="770" y="15"/>
                </a:lnTo>
                <a:lnTo>
                  <a:pt x="772" y="13"/>
                </a:lnTo>
                <a:lnTo>
                  <a:pt x="774" y="12"/>
                </a:lnTo>
                <a:lnTo>
                  <a:pt x="776" y="10"/>
                </a:lnTo>
                <a:lnTo>
                  <a:pt x="778" y="9"/>
                </a:lnTo>
                <a:lnTo>
                  <a:pt x="780" y="8"/>
                </a:lnTo>
                <a:lnTo>
                  <a:pt x="782" y="6"/>
                </a:lnTo>
                <a:lnTo>
                  <a:pt x="784" y="5"/>
                </a:lnTo>
                <a:lnTo>
                  <a:pt x="786" y="4"/>
                </a:lnTo>
                <a:lnTo>
                  <a:pt x="788" y="3"/>
                </a:lnTo>
                <a:lnTo>
                  <a:pt x="790" y="3"/>
                </a:lnTo>
                <a:lnTo>
                  <a:pt x="792" y="2"/>
                </a:lnTo>
                <a:lnTo>
                  <a:pt x="794" y="1"/>
                </a:lnTo>
                <a:lnTo>
                  <a:pt x="796" y="1"/>
                </a:lnTo>
                <a:lnTo>
                  <a:pt x="798" y="0"/>
                </a:lnTo>
                <a:lnTo>
                  <a:pt x="800" y="0"/>
                </a:lnTo>
                <a:lnTo>
                  <a:pt x="802" y="0"/>
                </a:lnTo>
                <a:lnTo>
                  <a:pt x="804" y="0"/>
                </a:lnTo>
                <a:lnTo>
                  <a:pt x="806" y="0"/>
                </a:lnTo>
                <a:lnTo>
                  <a:pt x="808" y="0"/>
                </a:lnTo>
                <a:lnTo>
                  <a:pt x="810" y="0"/>
                </a:lnTo>
                <a:lnTo>
                  <a:pt x="812" y="0"/>
                </a:lnTo>
                <a:lnTo>
                  <a:pt x="814" y="1"/>
                </a:lnTo>
                <a:lnTo>
                  <a:pt x="816" y="1"/>
                </a:lnTo>
                <a:lnTo>
                  <a:pt x="818" y="2"/>
                </a:lnTo>
                <a:lnTo>
                  <a:pt x="820" y="2"/>
                </a:lnTo>
                <a:lnTo>
                  <a:pt x="822" y="3"/>
                </a:lnTo>
                <a:lnTo>
                  <a:pt x="824" y="4"/>
                </a:lnTo>
                <a:lnTo>
                  <a:pt x="826" y="5"/>
                </a:lnTo>
                <a:lnTo>
                  <a:pt x="828" y="6"/>
                </a:lnTo>
                <a:lnTo>
                  <a:pt x="830" y="7"/>
                </a:lnTo>
                <a:lnTo>
                  <a:pt x="832" y="8"/>
                </a:lnTo>
                <a:lnTo>
                  <a:pt x="834" y="10"/>
                </a:lnTo>
                <a:lnTo>
                  <a:pt x="836" y="11"/>
                </a:lnTo>
                <a:lnTo>
                  <a:pt x="838" y="13"/>
                </a:lnTo>
                <a:lnTo>
                  <a:pt x="840" y="14"/>
                </a:lnTo>
                <a:lnTo>
                  <a:pt x="842" y="16"/>
                </a:lnTo>
                <a:lnTo>
                  <a:pt x="844" y="18"/>
                </a:lnTo>
                <a:lnTo>
                  <a:pt x="846" y="20"/>
                </a:lnTo>
                <a:lnTo>
                  <a:pt x="848" y="22"/>
                </a:lnTo>
                <a:lnTo>
                  <a:pt x="850" y="24"/>
                </a:lnTo>
                <a:lnTo>
                  <a:pt x="852" y="26"/>
                </a:lnTo>
                <a:lnTo>
                  <a:pt x="854" y="28"/>
                </a:lnTo>
                <a:lnTo>
                  <a:pt x="856" y="30"/>
                </a:lnTo>
                <a:lnTo>
                  <a:pt x="858" y="33"/>
                </a:lnTo>
                <a:lnTo>
                  <a:pt x="860" y="35"/>
                </a:lnTo>
                <a:lnTo>
                  <a:pt x="862" y="38"/>
                </a:lnTo>
                <a:lnTo>
                  <a:pt x="864" y="41"/>
                </a:lnTo>
                <a:lnTo>
                  <a:pt x="866" y="44"/>
                </a:lnTo>
                <a:lnTo>
                  <a:pt x="868" y="46"/>
                </a:lnTo>
                <a:lnTo>
                  <a:pt x="870" y="49"/>
                </a:lnTo>
                <a:lnTo>
                  <a:pt x="872" y="52"/>
                </a:lnTo>
                <a:lnTo>
                  <a:pt x="874" y="55"/>
                </a:lnTo>
                <a:lnTo>
                  <a:pt x="876" y="59"/>
                </a:lnTo>
                <a:lnTo>
                  <a:pt x="878" y="62"/>
                </a:lnTo>
                <a:lnTo>
                  <a:pt x="880" y="65"/>
                </a:lnTo>
                <a:lnTo>
                  <a:pt x="882" y="68"/>
                </a:lnTo>
                <a:lnTo>
                  <a:pt x="884" y="72"/>
                </a:lnTo>
                <a:lnTo>
                  <a:pt x="886" y="75"/>
                </a:lnTo>
                <a:lnTo>
                  <a:pt x="888" y="79"/>
                </a:lnTo>
                <a:lnTo>
                  <a:pt x="890" y="83"/>
                </a:lnTo>
                <a:lnTo>
                  <a:pt x="892" y="86"/>
                </a:lnTo>
                <a:lnTo>
                  <a:pt x="894" y="90"/>
                </a:lnTo>
                <a:lnTo>
                  <a:pt x="896" y="94"/>
                </a:lnTo>
                <a:lnTo>
                  <a:pt x="898" y="98"/>
                </a:lnTo>
                <a:lnTo>
                  <a:pt x="900" y="102"/>
                </a:lnTo>
                <a:lnTo>
                  <a:pt x="902" y="106"/>
                </a:lnTo>
                <a:lnTo>
                  <a:pt x="904" y="110"/>
                </a:lnTo>
                <a:lnTo>
                  <a:pt x="906" y="114"/>
                </a:lnTo>
                <a:lnTo>
                  <a:pt x="908" y="118"/>
                </a:lnTo>
                <a:lnTo>
                  <a:pt x="910" y="123"/>
                </a:lnTo>
                <a:lnTo>
                  <a:pt x="912" y="127"/>
                </a:lnTo>
                <a:lnTo>
                  <a:pt x="914" y="131"/>
                </a:lnTo>
                <a:lnTo>
                  <a:pt x="916" y="136"/>
                </a:lnTo>
                <a:lnTo>
                  <a:pt x="918" y="140"/>
                </a:lnTo>
                <a:lnTo>
                  <a:pt x="920" y="145"/>
                </a:lnTo>
                <a:lnTo>
                  <a:pt x="922" y="149"/>
                </a:lnTo>
                <a:lnTo>
                  <a:pt x="924" y="154"/>
                </a:lnTo>
                <a:lnTo>
                  <a:pt x="926" y="158"/>
                </a:lnTo>
                <a:lnTo>
                  <a:pt x="928" y="163"/>
                </a:lnTo>
                <a:lnTo>
                  <a:pt x="930" y="168"/>
                </a:lnTo>
                <a:lnTo>
                  <a:pt x="932" y="172"/>
                </a:lnTo>
                <a:lnTo>
                  <a:pt x="934" y="177"/>
                </a:lnTo>
                <a:lnTo>
                  <a:pt x="936" y="182"/>
                </a:lnTo>
                <a:lnTo>
                  <a:pt x="938" y="186"/>
                </a:lnTo>
                <a:lnTo>
                  <a:pt x="940" y="191"/>
                </a:lnTo>
                <a:lnTo>
                  <a:pt x="942" y="196"/>
                </a:lnTo>
                <a:lnTo>
                  <a:pt x="944" y="201"/>
                </a:lnTo>
                <a:lnTo>
                  <a:pt x="946" y="206"/>
                </a:lnTo>
                <a:lnTo>
                  <a:pt x="948" y="211"/>
                </a:lnTo>
                <a:lnTo>
                  <a:pt x="950" y="216"/>
                </a:lnTo>
                <a:lnTo>
                  <a:pt x="952" y="220"/>
                </a:lnTo>
                <a:lnTo>
                  <a:pt x="954" y="225"/>
                </a:lnTo>
                <a:lnTo>
                  <a:pt x="956" y="230"/>
                </a:lnTo>
                <a:lnTo>
                  <a:pt x="958" y="235"/>
                </a:lnTo>
                <a:lnTo>
                  <a:pt x="960" y="240"/>
                </a:lnTo>
                <a:lnTo>
                  <a:pt x="962" y="245"/>
                </a:lnTo>
                <a:lnTo>
                  <a:pt x="964" y="250"/>
                </a:lnTo>
                <a:lnTo>
                  <a:pt x="966" y="255"/>
                </a:lnTo>
                <a:lnTo>
                  <a:pt x="968" y="260"/>
                </a:lnTo>
                <a:lnTo>
                  <a:pt x="970" y="265"/>
                </a:lnTo>
                <a:lnTo>
                  <a:pt x="972" y="270"/>
                </a:lnTo>
                <a:lnTo>
                  <a:pt x="974" y="275"/>
                </a:lnTo>
                <a:lnTo>
                  <a:pt x="976" y="279"/>
                </a:lnTo>
                <a:lnTo>
                  <a:pt x="978" y="284"/>
                </a:lnTo>
                <a:lnTo>
                  <a:pt x="980" y="289"/>
                </a:lnTo>
                <a:lnTo>
                  <a:pt x="982" y="294"/>
                </a:lnTo>
                <a:lnTo>
                  <a:pt x="984" y="299"/>
                </a:lnTo>
                <a:lnTo>
                  <a:pt x="986" y="304"/>
                </a:lnTo>
                <a:lnTo>
                  <a:pt x="988" y="308"/>
                </a:lnTo>
                <a:lnTo>
                  <a:pt x="990" y="313"/>
                </a:lnTo>
                <a:lnTo>
                  <a:pt x="992" y="318"/>
                </a:lnTo>
                <a:lnTo>
                  <a:pt x="994" y="323"/>
                </a:lnTo>
                <a:lnTo>
                  <a:pt x="996" y="327"/>
                </a:lnTo>
                <a:lnTo>
                  <a:pt x="998" y="332"/>
                </a:lnTo>
                <a:lnTo>
                  <a:pt x="1000" y="337"/>
                </a:lnTo>
                <a:lnTo>
                  <a:pt x="1002" y="341"/>
                </a:lnTo>
                <a:lnTo>
                  <a:pt x="1004" y="346"/>
                </a:lnTo>
                <a:lnTo>
                  <a:pt x="1006" y="350"/>
                </a:lnTo>
                <a:lnTo>
                  <a:pt x="1008" y="355"/>
                </a:lnTo>
                <a:lnTo>
                  <a:pt x="1010" y="359"/>
                </a:lnTo>
                <a:lnTo>
                  <a:pt x="1012" y="363"/>
                </a:lnTo>
                <a:lnTo>
                  <a:pt x="1014" y="368"/>
                </a:lnTo>
                <a:lnTo>
                  <a:pt x="1016" y="372"/>
                </a:lnTo>
                <a:lnTo>
                  <a:pt x="1018" y="376"/>
                </a:lnTo>
                <a:lnTo>
                  <a:pt x="1020" y="380"/>
                </a:lnTo>
                <a:lnTo>
                  <a:pt x="1022" y="384"/>
                </a:lnTo>
                <a:lnTo>
                  <a:pt x="1024" y="388"/>
                </a:lnTo>
                <a:lnTo>
                  <a:pt x="1026" y="392"/>
                </a:lnTo>
                <a:lnTo>
                  <a:pt x="1028" y="396"/>
                </a:lnTo>
                <a:lnTo>
                  <a:pt x="1030" y="400"/>
                </a:lnTo>
                <a:lnTo>
                  <a:pt x="1032" y="404"/>
                </a:lnTo>
                <a:lnTo>
                  <a:pt x="1034" y="408"/>
                </a:lnTo>
                <a:lnTo>
                  <a:pt x="1036" y="412"/>
                </a:lnTo>
                <a:lnTo>
                  <a:pt x="1038" y="415"/>
                </a:lnTo>
                <a:lnTo>
                  <a:pt x="1040" y="419"/>
                </a:lnTo>
                <a:lnTo>
                  <a:pt x="1042" y="422"/>
                </a:lnTo>
                <a:lnTo>
                  <a:pt x="1044" y="426"/>
                </a:lnTo>
                <a:lnTo>
                  <a:pt x="1046" y="429"/>
                </a:lnTo>
                <a:lnTo>
                  <a:pt x="1048" y="432"/>
                </a:lnTo>
                <a:lnTo>
                  <a:pt x="1050" y="435"/>
                </a:lnTo>
                <a:lnTo>
                  <a:pt x="1052" y="439"/>
                </a:lnTo>
                <a:lnTo>
                  <a:pt x="1054" y="442"/>
                </a:lnTo>
                <a:lnTo>
                  <a:pt x="1056" y="445"/>
                </a:lnTo>
                <a:lnTo>
                  <a:pt x="1058" y="447"/>
                </a:lnTo>
                <a:lnTo>
                  <a:pt x="1060" y="450"/>
                </a:lnTo>
                <a:lnTo>
                  <a:pt x="1062" y="453"/>
                </a:lnTo>
                <a:lnTo>
                  <a:pt x="1064" y="456"/>
                </a:lnTo>
                <a:lnTo>
                  <a:pt x="1066" y="458"/>
                </a:lnTo>
                <a:lnTo>
                  <a:pt x="1068" y="461"/>
                </a:lnTo>
                <a:lnTo>
                  <a:pt x="1070" y="463"/>
                </a:lnTo>
                <a:lnTo>
                  <a:pt x="1072" y="465"/>
                </a:lnTo>
                <a:lnTo>
                  <a:pt x="1074" y="467"/>
                </a:lnTo>
                <a:lnTo>
                  <a:pt x="1076" y="470"/>
                </a:lnTo>
                <a:lnTo>
                  <a:pt x="1078" y="472"/>
                </a:lnTo>
                <a:lnTo>
                  <a:pt x="1080" y="474"/>
                </a:lnTo>
                <a:lnTo>
                  <a:pt x="1082" y="475"/>
                </a:lnTo>
                <a:lnTo>
                  <a:pt x="1084" y="477"/>
                </a:lnTo>
                <a:lnTo>
                  <a:pt x="1086" y="479"/>
                </a:lnTo>
                <a:lnTo>
                  <a:pt x="1088" y="480"/>
                </a:lnTo>
                <a:lnTo>
                  <a:pt x="1090" y="482"/>
                </a:lnTo>
                <a:lnTo>
                  <a:pt x="1092" y="483"/>
                </a:lnTo>
                <a:lnTo>
                  <a:pt x="1094" y="485"/>
                </a:lnTo>
                <a:lnTo>
                  <a:pt x="1096" y="486"/>
                </a:lnTo>
                <a:lnTo>
                  <a:pt x="1098" y="487"/>
                </a:lnTo>
                <a:lnTo>
                  <a:pt x="1100" y="488"/>
                </a:lnTo>
                <a:lnTo>
                  <a:pt x="1102" y="489"/>
                </a:lnTo>
                <a:lnTo>
                  <a:pt x="1104" y="489"/>
                </a:lnTo>
                <a:lnTo>
                  <a:pt x="1106" y="490"/>
                </a:lnTo>
                <a:lnTo>
                  <a:pt x="1108" y="491"/>
                </a:lnTo>
                <a:lnTo>
                  <a:pt x="1110" y="491"/>
                </a:lnTo>
                <a:lnTo>
                  <a:pt x="1112" y="492"/>
                </a:lnTo>
                <a:lnTo>
                  <a:pt x="1114" y="492"/>
                </a:lnTo>
                <a:lnTo>
                  <a:pt x="1116" y="492"/>
                </a:lnTo>
                <a:lnTo>
                  <a:pt x="1118" y="492"/>
                </a:lnTo>
                <a:lnTo>
                  <a:pt x="1120" y="492"/>
                </a:lnTo>
                <a:lnTo>
                  <a:pt x="1122" y="492"/>
                </a:lnTo>
                <a:lnTo>
                  <a:pt x="1124" y="492"/>
                </a:lnTo>
                <a:lnTo>
                  <a:pt x="1126" y="492"/>
                </a:lnTo>
                <a:lnTo>
                  <a:pt x="1128" y="491"/>
                </a:lnTo>
                <a:lnTo>
                  <a:pt x="1130" y="491"/>
                </a:lnTo>
                <a:lnTo>
                  <a:pt x="1132" y="490"/>
                </a:lnTo>
                <a:lnTo>
                  <a:pt x="1134" y="490"/>
                </a:lnTo>
                <a:lnTo>
                  <a:pt x="1136" y="489"/>
                </a:lnTo>
                <a:lnTo>
                  <a:pt x="1138" y="488"/>
                </a:lnTo>
                <a:lnTo>
                  <a:pt x="1140" y="487"/>
                </a:lnTo>
                <a:lnTo>
                  <a:pt x="1142" y="486"/>
                </a:lnTo>
                <a:lnTo>
                  <a:pt x="1144" y="485"/>
                </a:lnTo>
                <a:lnTo>
                  <a:pt x="1146" y="484"/>
                </a:lnTo>
                <a:lnTo>
                  <a:pt x="1148" y="482"/>
                </a:lnTo>
                <a:lnTo>
                  <a:pt x="1150" y="481"/>
                </a:lnTo>
                <a:lnTo>
                  <a:pt x="1152" y="479"/>
                </a:lnTo>
                <a:lnTo>
                  <a:pt x="1154" y="478"/>
                </a:lnTo>
                <a:lnTo>
                  <a:pt x="1156" y="476"/>
                </a:lnTo>
                <a:lnTo>
                  <a:pt x="1158" y="474"/>
                </a:lnTo>
                <a:lnTo>
                  <a:pt x="1160" y="472"/>
                </a:lnTo>
                <a:lnTo>
                  <a:pt x="1162" y="470"/>
                </a:lnTo>
                <a:lnTo>
                  <a:pt x="1164" y="468"/>
                </a:lnTo>
                <a:lnTo>
                  <a:pt x="1166" y="466"/>
                </a:lnTo>
                <a:lnTo>
                  <a:pt x="1168" y="464"/>
                </a:lnTo>
                <a:lnTo>
                  <a:pt x="1170" y="461"/>
                </a:lnTo>
                <a:lnTo>
                  <a:pt x="1172" y="459"/>
                </a:lnTo>
                <a:lnTo>
                  <a:pt x="1174" y="456"/>
                </a:lnTo>
                <a:lnTo>
                  <a:pt x="1176" y="454"/>
                </a:lnTo>
                <a:lnTo>
                  <a:pt x="1178" y="451"/>
                </a:lnTo>
                <a:lnTo>
                  <a:pt x="1180" y="448"/>
                </a:lnTo>
                <a:lnTo>
                  <a:pt x="1182" y="446"/>
                </a:lnTo>
                <a:lnTo>
                  <a:pt x="1184" y="443"/>
                </a:lnTo>
                <a:lnTo>
                  <a:pt x="1186" y="440"/>
                </a:lnTo>
                <a:lnTo>
                  <a:pt x="1188" y="437"/>
                </a:lnTo>
                <a:lnTo>
                  <a:pt x="1190" y="433"/>
                </a:lnTo>
                <a:lnTo>
                  <a:pt x="1192" y="430"/>
                </a:lnTo>
                <a:lnTo>
                  <a:pt x="1194" y="427"/>
                </a:lnTo>
                <a:lnTo>
                  <a:pt x="1196" y="423"/>
                </a:lnTo>
                <a:lnTo>
                  <a:pt x="1198" y="420"/>
                </a:lnTo>
                <a:lnTo>
                  <a:pt x="1200" y="416"/>
                </a:lnTo>
                <a:lnTo>
                  <a:pt x="1202" y="413"/>
                </a:lnTo>
                <a:lnTo>
                  <a:pt x="1204" y="409"/>
                </a:lnTo>
                <a:lnTo>
                  <a:pt x="1206" y="405"/>
                </a:lnTo>
                <a:lnTo>
                  <a:pt x="1208" y="402"/>
                </a:lnTo>
                <a:lnTo>
                  <a:pt x="1210" y="398"/>
                </a:lnTo>
                <a:lnTo>
                  <a:pt x="1212" y="394"/>
                </a:lnTo>
                <a:lnTo>
                  <a:pt x="1214" y="390"/>
                </a:lnTo>
                <a:lnTo>
                  <a:pt x="1216" y="386"/>
                </a:lnTo>
                <a:lnTo>
                  <a:pt x="1218" y="382"/>
                </a:lnTo>
                <a:lnTo>
                  <a:pt x="1220" y="378"/>
                </a:lnTo>
                <a:lnTo>
                  <a:pt x="1222" y="373"/>
                </a:lnTo>
                <a:lnTo>
                  <a:pt x="1224" y="369"/>
                </a:lnTo>
                <a:lnTo>
                  <a:pt x="1226" y="365"/>
                </a:lnTo>
                <a:lnTo>
                  <a:pt x="1228" y="361"/>
                </a:lnTo>
                <a:lnTo>
                  <a:pt x="1230" y="356"/>
                </a:lnTo>
                <a:lnTo>
                  <a:pt x="1232" y="352"/>
                </a:lnTo>
                <a:lnTo>
                  <a:pt x="1234" y="347"/>
                </a:lnTo>
                <a:lnTo>
                  <a:pt x="1236" y="343"/>
                </a:lnTo>
                <a:lnTo>
                  <a:pt x="1238" y="338"/>
                </a:lnTo>
                <a:lnTo>
                  <a:pt x="1240" y="334"/>
                </a:lnTo>
                <a:lnTo>
                  <a:pt x="1242" y="329"/>
                </a:lnTo>
                <a:lnTo>
                  <a:pt x="1244" y="324"/>
                </a:lnTo>
                <a:lnTo>
                  <a:pt x="1246" y="320"/>
                </a:lnTo>
                <a:lnTo>
                  <a:pt x="1248" y="315"/>
                </a:lnTo>
                <a:lnTo>
                  <a:pt x="1250" y="310"/>
                </a:lnTo>
                <a:lnTo>
                  <a:pt x="1252" y="305"/>
                </a:lnTo>
                <a:lnTo>
                  <a:pt x="1254" y="301"/>
                </a:lnTo>
                <a:lnTo>
                  <a:pt x="1256" y="296"/>
                </a:lnTo>
                <a:lnTo>
                  <a:pt x="1258" y="291"/>
                </a:lnTo>
                <a:lnTo>
                  <a:pt x="1260" y="286"/>
                </a:lnTo>
                <a:lnTo>
                  <a:pt x="1262" y="281"/>
                </a:lnTo>
                <a:lnTo>
                  <a:pt x="1264" y="276"/>
                </a:lnTo>
                <a:lnTo>
                  <a:pt x="1266" y="271"/>
                </a:lnTo>
                <a:lnTo>
                  <a:pt x="1268" y="266"/>
                </a:lnTo>
                <a:lnTo>
                  <a:pt x="1270" y="262"/>
                </a:lnTo>
                <a:lnTo>
                  <a:pt x="1272" y="257"/>
                </a:lnTo>
                <a:lnTo>
                  <a:pt x="1274" y="252"/>
                </a:lnTo>
                <a:lnTo>
                  <a:pt x="1276" y="247"/>
                </a:lnTo>
                <a:lnTo>
                  <a:pt x="1277" y="244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pSp>
        <p:nvGrpSpPr>
          <p:cNvPr id="4111" name="Group 5"/>
          <p:cNvGrpSpPr>
            <a:grpSpLocks noChangeAspect="1"/>
          </p:cNvGrpSpPr>
          <p:nvPr/>
        </p:nvGrpSpPr>
        <p:grpSpPr bwMode="auto">
          <a:xfrm>
            <a:off x="4738688" y="984250"/>
            <a:ext cx="3779837" cy="2541588"/>
            <a:chOff x="269" y="624"/>
            <a:chExt cx="2053" cy="1380"/>
          </a:xfrm>
        </p:grpSpPr>
        <p:sp>
          <p:nvSpPr>
            <p:cNvPr id="4132" name="AutoShape 4"/>
            <p:cNvSpPr>
              <a:spLocks noChangeAspect="1" noChangeArrowheads="1" noTextEdit="1"/>
            </p:cNvSpPr>
            <p:nvPr/>
          </p:nvSpPr>
          <p:spPr bwMode="auto">
            <a:xfrm>
              <a:off x="281" y="626"/>
              <a:ext cx="2041" cy="1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3" name="Rectangle 6"/>
            <p:cNvSpPr>
              <a:spLocks noChangeArrowheads="1"/>
            </p:cNvSpPr>
            <p:nvPr/>
          </p:nvSpPr>
          <p:spPr bwMode="auto">
            <a:xfrm>
              <a:off x="283" y="628"/>
              <a:ext cx="2037" cy="1374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34" name="Line 7"/>
            <p:cNvSpPr>
              <a:spLocks noChangeShapeType="1"/>
            </p:cNvSpPr>
            <p:nvPr/>
          </p:nvSpPr>
          <p:spPr bwMode="auto">
            <a:xfrm flipV="1">
              <a:off x="316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5" name="Line 8"/>
            <p:cNvSpPr>
              <a:spLocks noChangeShapeType="1"/>
            </p:cNvSpPr>
            <p:nvPr/>
          </p:nvSpPr>
          <p:spPr bwMode="auto">
            <a:xfrm flipV="1">
              <a:off x="318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6" name="Line 9"/>
            <p:cNvSpPr>
              <a:spLocks noChangeShapeType="1"/>
            </p:cNvSpPr>
            <p:nvPr/>
          </p:nvSpPr>
          <p:spPr bwMode="auto">
            <a:xfrm flipV="1">
              <a:off x="484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7" name="Line 10"/>
            <p:cNvSpPr>
              <a:spLocks noChangeShapeType="1"/>
            </p:cNvSpPr>
            <p:nvPr/>
          </p:nvSpPr>
          <p:spPr bwMode="auto">
            <a:xfrm flipV="1">
              <a:off x="485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8" name="Line 11"/>
            <p:cNvSpPr>
              <a:spLocks noChangeShapeType="1"/>
            </p:cNvSpPr>
            <p:nvPr/>
          </p:nvSpPr>
          <p:spPr bwMode="auto">
            <a:xfrm flipV="1">
              <a:off x="649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9" name="Line 12"/>
            <p:cNvSpPr>
              <a:spLocks noChangeShapeType="1"/>
            </p:cNvSpPr>
            <p:nvPr/>
          </p:nvSpPr>
          <p:spPr bwMode="auto">
            <a:xfrm flipV="1">
              <a:off x="651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0" name="Line 13"/>
            <p:cNvSpPr>
              <a:spLocks noChangeShapeType="1"/>
            </p:cNvSpPr>
            <p:nvPr/>
          </p:nvSpPr>
          <p:spPr bwMode="auto">
            <a:xfrm flipV="1">
              <a:off x="817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1" name="Line 14"/>
            <p:cNvSpPr>
              <a:spLocks noChangeShapeType="1"/>
            </p:cNvSpPr>
            <p:nvPr/>
          </p:nvSpPr>
          <p:spPr bwMode="auto">
            <a:xfrm flipV="1">
              <a:off x="818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2" name="Line 15"/>
            <p:cNvSpPr>
              <a:spLocks noChangeShapeType="1"/>
            </p:cNvSpPr>
            <p:nvPr/>
          </p:nvSpPr>
          <p:spPr bwMode="auto">
            <a:xfrm flipV="1">
              <a:off x="983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3" name="Line 16"/>
            <p:cNvSpPr>
              <a:spLocks noChangeShapeType="1"/>
            </p:cNvSpPr>
            <p:nvPr/>
          </p:nvSpPr>
          <p:spPr bwMode="auto">
            <a:xfrm flipV="1">
              <a:off x="984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4" name="Line 17"/>
            <p:cNvSpPr>
              <a:spLocks noChangeShapeType="1"/>
            </p:cNvSpPr>
            <p:nvPr/>
          </p:nvSpPr>
          <p:spPr bwMode="auto">
            <a:xfrm flipV="1">
              <a:off x="1150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5" name="Line 18"/>
            <p:cNvSpPr>
              <a:spLocks noChangeShapeType="1"/>
            </p:cNvSpPr>
            <p:nvPr/>
          </p:nvSpPr>
          <p:spPr bwMode="auto">
            <a:xfrm flipV="1">
              <a:off x="1152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6" name="Line 19"/>
            <p:cNvSpPr>
              <a:spLocks noChangeShapeType="1"/>
            </p:cNvSpPr>
            <p:nvPr/>
          </p:nvSpPr>
          <p:spPr bwMode="auto">
            <a:xfrm flipV="1">
              <a:off x="1483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7" name="Line 20"/>
            <p:cNvSpPr>
              <a:spLocks noChangeShapeType="1"/>
            </p:cNvSpPr>
            <p:nvPr/>
          </p:nvSpPr>
          <p:spPr bwMode="auto">
            <a:xfrm flipV="1">
              <a:off x="1485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8" name="Line 21"/>
            <p:cNvSpPr>
              <a:spLocks noChangeShapeType="1"/>
            </p:cNvSpPr>
            <p:nvPr/>
          </p:nvSpPr>
          <p:spPr bwMode="auto">
            <a:xfrm flipV="1">
              <a:off x="1651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9" name="Line 22"/>
            <p:cNvSpPr>
              <a:spLocks noChangeShapeType="1"/>
            </p:cNvSpPr>
            <p:nvPr/>
          </p:nvSpPr>
          <p:spPr bwMode="auto">
            <a:xfrm flipV="1">
              <a:off x="1652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0" name="Line 23"/>
            <p:cNvSpPr>
              <a:spLocks noChangeShapeType="1"/>
            </p:cNvSpPr>
            <p:nvPr/>
          </p:nvSpPr>
          <p:spPr bwMode="auto">
            <a:xfrm flipV="1">
              <a:off x="1817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1" name="Line 24"/>
            <p:cNvSpPr>
              <a:spLocks noChangeShapeType="1"/>
            </p:cNvSpPr>
            <p:nvPr/>
          </p:nvSpPr>
          <p:spPr bwMode="auto">
            <a:xfrm flipV="1">
              <a:off x="1818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2" name="Line 25"/>
            <p:cNvSpPr>
              <a:spLocks noChangeShapeType="1"/>
            </p:cNvSpPr>
            <p:nvPr/>
          </p:nvSpPr>
          <p:spPr bwMode="auto">
            <a:xfrm flipV="1">
              <a:off x="1984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3" name="Line 26"/>
            <p:cNvSpPr>
              <a:spLocks noChangeShapeType="1"/>
            </p:cNvSpPr>
            <p:nvPr/>
          </p:nvSpPr>
          <p:spPr bwMode="auto">
            <a:xfrm flipV="1">
              <a:off x="1986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4" name="Line 27"/>
            <p:cNvSpPr>
              <a:spLocks noChangeShapeType="1"/>
            </p:cNvSpPr>
            <p:nvPr/>
          </p:nvSpPr>
          <p:spPr bwMode="auto">
            <a:xfrm flipV="1">
              <a:off x="2150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5" name="Line 28"/>
            <p:cNvSpPr>
              <a:spLocks noChangeShapeType="1"/>
            </p:cNvSpPr>
            <p:nvPr/>
          </p:nvSpPr>
          <p:spPr bwMode="auto">
            <a:xfrm flipV="1">
              <a:off x="2151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6" name="Line 29"/>
            <p:cNvSpPr>
              <a:spLocks noChangeShapeType="1"/>
            </p:cNvSpPr>
            <p:nvPr/>
          </p:nvSpPr>
          <p:spPr bwMode="auto">
            <a:xfrm>
              <a:off x="284" y="1860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7" name="Line 30"/>
            <p:cNvSpPr>
              <a:spLocks noChangeShapeType="1"/>
            </p:cNvSpPr>
            <p:nvPr/>
          </p:nvSpPr>
          <p:spPr bwMode="auto">
            <a:xfrm>
              <a:off x="284" y="1862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8" name="Line 31"/>
            <p:cNvSpPr>
              <a:spLocks noChangeShapeType="1"/>
            </p:cNvSpPr>
            <p:nvPr/>
          </p:nvSpPr>
          <p:spPr bwMode="auto">
            <a:xfrm>
              <a:off x="284" y="1724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9" name="Line 32"/>
            <p:cNvSpPr>
              <a:spLocks noChangeShapeType="1"/>
            </p:cNvSpPr>
            <p:nvPr/>
          </p:nvSpPr>
          <p:spPr bwMode="auto">
            <a:xfrm>
              <a:off x="284" y="1726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0" name="Line 33"/>
            <p:cNvSpPr>
              <a:spLocks noChangeShapeType="1"/>
            </p:cNvSpPr>
            <p:nvPr/>
          </p:nvSpPr>
          <p:spPr bwMode="auto">
            <a:xfrm>
              <a:off x="284" y="1586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1" name="Line 34"/>
            <p:cNvSpPr>
              <a:spLocks noChangeShapeType="1"/>
            </p:cNvSpPr>
            <p:nvPr/>
          </p:nvSpPr>
          <p:spPr bwMode="auto">
            <a:xfrm>
              <a:off x="284" y="1588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2" name="Line 35"/>
            <p:cNvSpPr>
              <a:spLocks noChangeShapeType="1"/>
            </p:cNvSpPr>
            <p:nvPr/>
          </p:nvSpPr>
          <p:spPr bwMode="auto">
            <a:xfrm>
              <a:off x="284" y="1451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3" name="Line 36"/>
            <p:cNvSpPr>
              <a:spLocks noChangeShapeType="1"/>
            </p:cNvSpPr>
            <p:nvPr/>
          </p:nvSpPr>
          <p:spPr bwMode="auto">
            <a:xfrm>
              <a:off x="284" y="1453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4" name="Line 37"/>
            <p:cNvSpPr>
              <a:spLocks noChangeShapeType="1"/>
            </p:cNvSpPr>
            <p:nvPr/>
          </p:nvSpPr>
          <p:spPr bwMode="auto">
            <a:xfrm>
              <a:off x="284" y="1175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5" name="Line 38"/>
            <p:cNvSpPr>
              <a:spLocks noChangeShapeType="1"/>
            </p:cNvSpPr>
            <p:nvPr/>
          </p:nvSpPr>
          <p:spPr bwMode="auto">
            <a:xfrm>
              <a:off x="284" y="1177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6" name="Line 39"/>
            <p:cNvSpPr>
              <a:spLocks noChangeShapeType="1"/>
            </p:cNvSpPr>
            <p:nvPr/>
          </p:nvSpPr>
          <p:spPr bwMode="auto">
            <a:xfrm>
              <a:off x="284" y="1039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7" name="Line 40"/>
            <p:cNvSpPr>
              <a:spLocks noChangeShapeType="1"/>
            </p:cNvSpPr>
            <p:nvPr/>
          </p:nvSpPr>
          <p:spPr bwMode="auto">
            <a:xfrm>
              <a:off x="284" y="1042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8" name="Line 41"/>
            <p:cNvSpPr>
              <a:spLocks noChangeShapeType="1"/>
            </p:cNvSpPr>
            <p:nvPr/>
          </p:nvSpPr>
          <p:spPr bwMode="auto">
            <a:xfrm>
              <a:off x="284" y="902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9" name="Line 42"/>
            <p:cNvSpPr>
              <a:spLocks noChangeShapeType="1"/>
            </p:cNvSpPr>
            <p:nvPr/>
          </p:nvSpPr>
          <p:spPr bwMode="auto">
            <a:xfrm>
              <a:off x="284" y="904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0" name="Line 43"/>
            <p:cNvSpPr>
              <a:spLocks noChangeShapeType="1"/>
            </p:cNvSpPr>
            <p:nvPr/>
          </p:nvSpPr>
          <p:spPr bwMode="auto">
            <a:xfrm>
              <a:off x="284" y="766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1" name="Line 44"/>
            <p:cNvSpPr>
              <a:spLocks noChangeShapeType="1"/>
            </p:cNvSpPr>
            <p:nvPr/>
          </p:nvSpPr>
          <p:spPr bwMode="auto">
            <a:xfrm>
              <a:off x="284" y="768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2" name="Line 45"/>
            <p:cNvSpPr>
              <a:spLocks noChangeShapeType="1"/>
            </p:cNvSpPr>
            <p:nvPr/>
          </p:nvSpPr>
          <p:spPr bwMode="auto">
            <a:xfrm>
              <a:off x="284" y="1311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3" name="Line 46"/>
            <p:cNvSpPr>
              <a:spLocks noChangeShapeType="1"/>
            </p:cNvSpPr>
            <p:nvPr/>
          </p:nvSpPr>
          <p:spPr bwMode="auto">
            <a:xfrm>
              <a:off x="284" y="1313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4" name="Line 47"/>
            <p:cNvSpPr>
              <a:spLocks noChangeShapeType="1"/>
            </p:cNvSpPr>
            <p:nvPr/>
          </p:nvSpPr>
          <p:spPr bwMode="auto">
            <a:xfrm>
              <a:off x="284" y="1315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5" name="Line 48"/>
            <p:cNvSpPr>
              <a:spLocks noChangeShapeType="1"/>
            </p:cNvSpPr>
            <p:nvPr/>
          </p:nvSpPr>
          <p:spPr bwMode="auto">
            <a:xfrm>
              <a:off x="284" y="1317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6" name="Rectangle 49"/>
            <p:cNvSpPr>
              <a:spLocks noChangeArrowheads="1"/>
            </p:cNvSpPr>
            <p:nvPr/>
          </p:nvSpPr>
          <p:spPr bwMode="auto">
            <a:xfrm>
              <a:off x="2281" y="1223"/>
              <a:ext cx="3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177" name="Freeform 50"/>
            <p:cNvSpPr>
              <a:spLocks/>
            </p:cNvSpPr>
            <p:nvPr/>
          </p:nvSpPr>
          <p:spPr bwMode="auto">
            <a:xfrm>
              <a:off x="2300" y="1291"/>
              <a:ext cx="17" cy="48"/>
            </a:xfrm>
            <a:custGeom>
              <a:avLst/>
              <a:gdLst>
                <a:gd name="T0" fmla="*/ 0 w 17"/>
                <a:gd name="T1" fmla="*/ 0 h 48"/>
                <a:gd name="T2" fmla="*/ 17 w 17"/>
                <a:gd name="T3" fmla="*/ 24 h 48"/>
                <a:gd name="T4" fmla="*/ 0 w 17"/>
                <a:gd name="T5" fmla="*/ 48 h 48"/>
                <a:gd name="T6" fmla="*/ 0 w 17"/>
                <a:gd name="T7" fmla="*/ 0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48"/>
                <a:gd name="T14" fmla="*/ 17 w 17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48">
                  <a:moveTo>
                    <a:pt x="0" y="0"/>
                  </a:moveTo>
                  <a:lnTo>
                    <a:pt x="17" y="24"/>
                  </a:lnTo>
                  <a:lnTo>
                    <a:pt x="0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8" name="Line 51"/>
            <p:cNvSpPr>
              <a:spLocks noChangeShapeType="1"/>
            </p:cNvSpPr>
            <p:nvPr/>
          </p:nvSpPr>
          <p:spPr bwMode="auto">
            <a:xfrm flipV="1">
              <a:off x="1314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9" name="Line 52"/>
            <p:cNvSpPr>
              <a:spLocks noChangeShapeType="1"/>
            </p:cNvSpPr>
            <p:nvPr/>
          </p:nvSpPr>
          <p:spPr bwMode="auto">
            <a:xfrm flipV="1">
              <a:off x="1316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0" name="Line 53"/>
            <p:cNvSpPr>
              <a:spLocks noChangeShapeType="1"/>
            </p:cNvSpPr>
            <p:nvPr/>
          </p:nvSpPr>
          <p:spPr bwMode="auto">
            <a:xfrm flipV="1">
              <a:off x="1317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1" name="Line 54"/>
            <p:cNvSpPr>
              <a:spLocks noChangeShapeType="1"/>
            </p:cNvSpPr>
            <p:nvPr/>
          </p:nvSpPr>
          <p:spPr bwMode="auto">
            <a:xfrm flipV="1">
              <a:off x="1319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2" name="Rectangle 55"/>
            <p:cNvSpPr>
              <a:spLocks noChangeArrowheads="1"/>
            </p:cNvSpPr>
            <p:nvPr/>
          </p:nvSpPr>
          <p:spPr bwMode="auto">
            <a:xfrm>
              <a:off x="1340" y="624"/>
              <a:ext cx="3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183" name="Freeform 56"/>
            <p:cNvSpPr>
              <a:spLocks/>
            </p:cNvSpPr>
            <p:nvPr/>
          </p:nvSpPr>
          <p:spPr bwMode="auto">
            <a:xfrm>
              <a:off x="1300" y="630"/>
              <a:ext cx="35" cy="25"/>
            </a:xfrm>
            <a:custGeom>
              <a:avLst/>
              <a:gdLst>
                <a:gd name="T0" fmla="*/ 0 w 35"/>
                <a:gd name="T1" fmla="*/ 25 h 25"/>
                <a:gd name="T2" fmla="*/ 17 w 35"/>
                <a:gd name="T3" fmla="*/ 0 h 25"/>
                <a:gd name="T4" fmla="*/ 35 w 35"/>
                <a:gd name="T5" fmla="*/ 25 h 25"/>
                <a:gd name="T6" fmla="*/ 0 w 35"/>
                <a:gd name="T7" fmla="*/ 25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"/>
                <a:gd name="T13" fmla="*/ 0 h 25"/>
                <a:gd name="T14" fmla="*/ 35 w 35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" h="25">
                  <a:moveTo>
                    <a:pt x="0" y="25"/>
                  </a:moveTo>
                  <a:lnTo>
                    <a:pt x="17" y="0"/>
                  </a:lnTo>
                  <a:lnTo>
                    <a:pt x="35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4" name="Rectangle 57"/>
            <p:cNvSpPr>
              <a:spLocks noChangeArrowheads="1"/>
            </p:cNvSpPr>
            <p:nvPr/>
          </p:nvSpPr>
          <p:spPr bwMode="auto">
            <a:xfrm>
              <a:off x="283" y="628"/>
              <a:ext cx="2037" cy="1374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5" name="Line 58"/>
            <p:cNvSpPr>
              <a:spLocks noChangeShapeType="1"/>
            </p:cNvSpPr>
            <p:nvPr/>
          </p:nvSpPr>
          <p:spPr bwMode="auto">
            <a:xfrm>
              <a:off x="318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6" name="Rectangle 59"/>
            <p:cNvSpPr>
              <a:spLocks noChangeArrowheads="1"/>
            </p:cNvSpPr>
            <p:nvPr/>
          </p:nvSpPr>
          <p:spPr bwMode="auto">
            <a:xfrm>
              <a:off x="269" y="1335"/>
              <a:ext cx="101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-3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187" name="Line 60"/>
            <p:cNvSpPr>
              <a:spLocks noChangeShapeType="1"/>
            </p:cNvSpPr>
            <p:nvPr/>
          </p:nvSpPr>
          <p:spPr bwMode="auto">
            <a:xfrm>
              <a:off x="651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8" name="Rectangle 61"/>
            <p:cNvSpPr>
              <a:spLocks noChangeArrowheads="1"/>
            </p:cNvSpPr>
            <p:nvPr/>
          </p:nvSpPr>
          <p:spPr bwMode="auto">
            <a:xfrm>
              <a:off x="603" y="1335"/>
              <a:ext cx="101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-2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189" name="Line 62"/>
            <p:cNvSpPr>
              <a:spLocks noChangeShapeType="1"/>
            </p:cNvSpPr>
            <p:nvPr/>
          </p:nvSpPr>
          <p:spPr bwMode="auto">
            <a:xfrm>
              <a:off x="984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0" name="Rectangle 63"/>
            <p:cNvSpPr>
              <a:spLocks noChangeArrowheads="1"/>
            </p:cNvSpPr>
            <p:nvPr/>
          </p:nvSpPr>
          <p:spPr bwMode="auto">
            <a:xfrm>
              <a:off x="936" y="1335"/>
              <a:ext cx="101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-1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191" name="Rectangle 64"/>
            <p:cNvSpPr>
              <a:spLocks noChangeArrowheads="1"/>
            </p:cNvSpPr>
            <p:nvPr/>
          </p:nvSpPr>
          <p:spPr bwMode="auto">
            <a:xfrm>
              <a:off x="1324" y="1335"/>
              <a:ext cx="41" cy="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192" name="Line 65"/>
            <p:cNvSpPr>
              <a:spLocks noChangeShapeType="1"/>
            </p:cNvSpPr>
            <p:nvPr/>
          </p:nvSpPr>
          <p:spPr bwMode="auto">
            <a:xfrm>
              <a:off x="1652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3" name="Rectangle 66"/>
            <p:cNvSpPr>
              <a:spLocks noChangeArrowheads="1"/>
            </p:cNvSpPr>
            <p:nvPr/>
          </p:nvSpPr>
          <p:spPr bwMode="auto">
            <a:xfrm>
              <a:off x="1628" y="1335"/>
              <a:ext cx="5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1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194" name="Line 67"/>
            <p:cNvSpPr>
              <a:spLocks noChangeShapeType="1"/>
            </p:cNvSpPr>
            <p:nvPr/>
          </p:nvSpPr>
          <p:spPr bwMode="auto">
            <a:xfrm>
              <a:off x="1986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5" name="Rectangle 68"/>
            <p:cNvSpPr>
              <a:spLocks noChangeArrowheads="1"/>
            </p:cNvSpPr>
            <p:nvPr/>
          </p:nvSpPr>
          <p:spPr bwMode="auto">
            <a:xfrm>
              <a:off x="1961" y="1335"/>
              <a:ext cx="5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2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196" name="Rectangle 69"/>
            <p:cNvSpPr>
              <a:spLocks noChangeArrowheads="1"/>
            </p:cNvSpPr>
            <p:nvPr/>
          </p:nvSpPr>
          <p:spPr bwMode="auto">
            <a:xfrm>
              <a:off x="1249" y="1824"/>
              <a:ext cx="117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-4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197" name="Line 70"/>
            <p:cNvSpPr>
              <a:spLocks noChangeShapeType="1"/>
            </p:cNvSpPr>
            <p:nvPr/>
          </p:nvSpPr>
          <p:spPr bwMode="auto">
            <a:xfrm>
              <a:off x="1305" y="1862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8" name="Rectangle 71"/>
            <p:cNvSpPr>
              <a:spLocks noChangeArrowheads="1"/>
            </p:cNvSpPr>
            <p:nvPr/>
          </p:nvSpPr>
          <p:spPr bwMode="auto">
            <a:xfrm>
              <a:off x="1249" y="1688"/>
              <a:ext cx="117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-3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199" name="Line 72"/>
            <p:cNvSpPr>
              <a:spLocks noChangeShapeType="1"/>
            </p:cNvSpPr>
            <p:nvPr/>
          </p:nvSpPr>
          <p:spPr bwMode="auto">
            <a:xfrm>
              <a:off x="1305" y="1726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0" name="Rectangle 73"/>
            <p:cNvSpPr>
              <a:spLocks noChangeArrowheads="1"/>
            </p:cNvSpPr>
            <p:nvPr/>
          </p:nvSpPr>
          <p:spPr bwMode="auto">
            <a:xfrm>
              <a:off x="1249" y="1550"/>
              <a:ext cx="117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-2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01" name="Line 74"/>
            <p:cNvSpPr>
              <a:spLocks noChangeShapeType="1"/>
            </p:cNvSpPr>
            <p:nvPr/>
          </p:nvSpPr>
          <p:spPr bwMode="auto">
            <a:xfrm>
              <a:off x="1305" y="158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2" name="Rectangle 75"/>
            <p:cNvSpPr>
              <a:spLocks noChangeArrowheads="1"/>
            </p:cNvSpPr>
            <p:nvPr/>
          </p:nvSpPr>
          <p:spPr bwMode="auto">
            <a:xfrm>
              <a:off x="1258" y="1424"/>
              <a:ext cx="117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-1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03" name="Line 76"/>
            <p:cNvSpPr>
              <a:spLocks noChangeShapeType="1"/>
            </p:cNvSpPr>
            <p:nvPr/>
          </p:nvSpPr>
          <p:spPr bwMode="auto">
            <a:xfrm>
              <a:off x="1305" y="1453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4" name="Rectangle 77"/>
            <p:cNvSpPr>
              <a:spLocks noChangeArrowheads="1"/>
            </p:cNvSpPr>
            <p:nvPr/>
          </p:nvSpPr>
          <p:spPr bwMode="auto">
            <a:xfrm>
              <a:off x="1272" y="1139"/>
              <a:ext cx="5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1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05" name="Line 78"/>
            <p:cNvSpPr>
              <a:spLocks noChangeShapeType="1"/>
            </p:cNvSpPr>
            <p:nvPr/>
          </p:nvSpPr>
          <p:spPr bwMode="auto">
            <a:xfrm>
              <a:off x="1305" y="1177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6" name="Rectangle 79"/>
            <p:cNvSpPr>
              <a:spLocks noChangeArrowheads="1"/>
            </p:cNvSpPr>
            <p:nvPr/>
          </p:nvSpPr>
          <p:spPr bwMode="auto">
            <a:xfrm>
              <a:off x="1272" y="1004"/>
              <a:ext cx="5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2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07" name="Line 80"/>
            <p:cNvSpPr>
              <a:spLocks noChangeShapeType="1"/>
            </p:cNvSpPr>
            <p:nvPr/>
          </p:nvSpPr>
          <p:spPr bwMode="auto">
            <a:xfrm>
              <a:off x="1305" y="1042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8" name="Rectangle 81"/>
            <p:cNvSpPr>
              <a:spLocks noChangeArrowheads="1"/>
            </p:cNvSpPr>
            <p:nvPr/>
          </p:nvSpPr>
          <p:spPr bwMode="auto">
            <a:xfrm>
              <a:off x="1272" y="866"/>
              <a:ext cx="5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3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09" name="Line 82"/>
            <p:cNvSpPr>
              <a:spLocks noChangeShapeType="1"/>
            </p:cNvSpPr>
            <p:nvPr/>
          </p:nvSpPr>
          <p:spPr bwMode="auto">
            <a:xfrm>
              <a:off x="1305" y="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0" name="Rectangle 83"/>
            <p:cNvSpPr>
              <a:spLocks noChangeArrowheads="1"/>
            </p:cNvSpPr>
            <p:nvPr/>
          </p:nvSpPr>
          <p:spPr bwMode="auto">
            <a:xfrm>
              <a:off x="1272" y="730"/>
              <a:ext cx="5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4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11" name="Line 84"/>
            <p:cNvSpPr>
              <a:spLocks noChangeShapeType="1"/>
            </p:cNvSpPr>
            <p:nvPr/>
          </p:nvSpPr>
          <p:spPr bwMode="auto">
            <a:xfrm>
              <a:off x="1305" y="76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2" name="Rectangle 86"/>
            <p:cNvSpPr>
              <a:spLocks noChangeArrowheads="1"/>
            </p:cNvSpPr>
            <p:nvPr/>
          </p:nvSpPr>
          <p:spPr bwMode="auto">
            <a:xfrm>
              <a:off x="283" y="628"/>
              <a:ext cx="2037" cy="1374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4112" name="Group 338"/>
          <p:cNvGrpSpPr>
            <a:grpSpLocks/>
          </p:cNvGrpSpPr>
          <p:nvPr/>
        </p:nvGrpSpPr>
        <p:grpSpPr bwMode="auto">
          <a:xfrm>
            <a:off x="4765675" y="1765300"/>
            <a:ext cx="4421188" cy="1482725"/>
            <a:chOff x="4766108" y="1255981"/>
            <a:chExt cx="4419996" cy="1991715"/>
          </a:xfrm>
        </p:grpSpPr>
        <p:sp>
          <p:nvSpPr>
            <p:cNvPr id="4130" name="Freeform 85"/>
            <p:cNvSpPr>
              <a:spLocks/>
            </p:cNvSpPr>
            <p:nvPr/>
          </p:nvSpPr>
          <p:spPr bwMode="auto">
            <a:xfrm>
              <a:off x="4766108" y="1261241"/>
              <a:ext cx="2218016" cy="1986455"/>
            </a:xfrm>
            <a:custGeom>
              <a:avLst/>
              <a:gdLst>
                <a:gd name="T0" fmla="*/ 2147483647 w 1277"/>
                <a:gd name="T1" fmla="*/ 2147483647 h 492"/>
                <a:gd name="T2" fmla="*/ 2147483647 w 1277"/>
                <a:gd name="T3" fmla="*/ 2147483647 h 492"/>
                <a:gd name="T4" fmla="*/ 2147483647 w 1277"/>
                <a:gd name="T5" fmla="*/ 2147483647 h 492"/>
                <a:gd name="T6" fmla="*/ 2147483647 w 1277"/>
                <a:gd name="T7" fmla="*/ 2147483647 h 492"/>
                <a:gd name="T8" fmla="*/ 2147483647 w 1277"/>
                <a:gd name="T9" fmla="*/ 2147483647 h 492"/>
                <a:gd name="T10" fmla="*/ 2147483647 w 1277"/>
                <a:gd name="T11" fmla="*/ 2147483647 h 492"/>
                <a:gd name="T12" fmla="*/ 2147483647 w 1277"/>
                <a:gd name="T13" fmla="*/ 2147483647 h 492"/>
                <a:gd name="T14" fmla="*/ 2147483647 w 1277"/>
                <a:gd name="T15" fmla="*/ 0 h 492"/>
                <a:gd name="T16" fmla="*/ 2147483647 w 1277"/>
                <a:gd name="T17" fmla="*/ 2147483647 h 492"/>
                <a:gd name="T18" fmla="*/ 2147483647 w 1277"/>
                <a:gd name="T19" fmla="*/ 2147483647 h 492"/>
                <a:gd name="T20" fmla="*/ 2147483647 w 1277"/>
                <a:gd name="T21" fmla="*/ 2147483647 h 492"/>
                <a:gd name="T22" fmla="*/ 2147483647 w 1277"/>
                <a:gd name="T23" fmla="*/ 2147483647 h 492"/>
                <a:gd name="T24" fmla="*/ 2147483647 w 1277"/>
                <a:gd name="T25" fmla="*/ 2147483647 h 492"/>
                <a:gd name="T26" fmla="*/ 2147483647 w 1277"/>
                <a:gd name="T27" fmla="*/ 2147483647 h 492"/>
                <a:gd name="T28" fmla="*/ 2147483647 w 1277"/>
                <a:gd name="T29" fmla="*/ 2147483647 h 492"/>
                <a:gd name="T30" fmla="*/ 2147483647 w 1277"/>
                <a:gd name="T31" fmla="*/ 2147483647 h 492"/>
                <a:gd name="T32" fmla="*/ 2147483647 w 1277"/>
                <a:gd name="T33" fmla="*/ 2147483647 h 492"/>
                <a:gd name="T34" fmla="*/ 2147483647 w 1277"/>
                <a:gd name="T35" fmla="*/ 2147483647 h 492"/>
                <a:gd name="T36" fmla="*/ 2147483647 w 1277"/>
                <a:gd name="T37" fmla="*/ 2147483647 h 492"/>
                <a:gd name="T38" fmla="*/ 2147483647 w 1277"/>
                <a:gd name="T39" fmla="*/ 2147483647 h 492"/>
                <a:gd name="T40" fmla="*/ 2147483647 w 1277"/>
                <a:gd name="T41" fmla="*/ 2147483647 h 492"/>
                <a:gd name="T42" fmla="*/ 2147483647 w 1277"/>
                <a:gd name="T43" fmla="*/ 2147483647 h 492"/>
                <a:gd name="T44" fmla="*/ 2147483647 w 1277"/>
                <a:gd name="T45" fmla="*/ 2147483647 h 492"/>
                <a:gd name="T46" fmla="*/ 2147483647 w 1277"/>
                <a:gd name="T47" fmla="*/ 2147483647 h 492"/>
                <a:gd name="T48" fmla="*/ 2147483647 w 1277"/>
                <a:gd name="T49" fmla="*/ 2147483647 h 492"/>
                <a:gd name="T50" fmla="*/ 2147483647 w 1277"/>
                <a:gd name="T51" fmla="*/ 2147483647 h 492"/>
                <a:gd name="T52" fmla="*/ 2147483647 w 1277"/>
                <a:gd name="T53" fmla="*/ 2147483647 h 492"/>
                <a:gd name="T54" fmla="*/ 2147483647 w 1277"/>
                <a:gd name="T55" fmla="*/ 2147483647 h 492"/>
                <a:gd name="T56" fmla="*/ 2147483647 w 1277"/>
                <a:gd name="T57" fmla="*/ 2147483647 h 492"/>
                <a:gd name="T58" fmla="*/ 2147483647 w 1277"/>
                <a:gd name="T59" fmla="*/ 2147483647 h 492"/>
                <a:gd name="T60" fmla="*/ 2147483647 w 1277"/>
                <a:gd name="T61" fmla="*/ 2147483647 h 492"/>
                <a:gd name="T62" fmla="*/ 2147483647 w 1277"/>
                <a:gd name="T63" fmla="*/ 2147483647 h 492"/>
                <a:gd name="T64" fmla="*/ 2147483647 w 1277"/>
                <a:gd name="T65" fmla="*/ 2147483647 h 492"/>
                <a:gd name="T66" fmla="*/ 2147483647 w 1277"/>
                <a:gd name="T67" fmla="*/ 2147483647 h 492"/>
                <a:gd name="T68" fmla="*/ 2147483647 w 1277"/>
                <a:gd name="T69" fmla="*/ 2147483647 h 492"/>
                <a:gd name="T70" fmla="*/ 2147483647 w 1277"/>
                <a:gd name="T71" fmla="*/ 2147483647 h 492"/>
                <a:gd name="T72" fmla="*/ 2147483647 w 1277"/>
                <a:gd name="T73" fmla="*/ 0 h 492"/>
                <a:gd name="T74" fmla="*/ 2147483647 w 1277"/>
                <a:gd name="T75" fmla="*/ 2147483647 h 492"/>
                <a:gd name="T76" fmla="*/ 2147483647 w 1277"/>
                <a:gd name="T77" fmla="*/ 2147483647 h 492"/>
                <a:gd name="T78" fmla="*/ 2147483647 w 1277"/>
                <a:gd name="T79" fmla="*/ 2147483647 h 492"/>
                <a:gd name="T80" fmla="*/ 2147483647 w 1277"/>
                <a:gd name="T81" fmla="*/ 2147483647 h 492"/>
                <a:gd name="T82" fmla="*/ 2147483647 w 1277"/>
                <a:gd name="T83" fmla="*/ 2147483647 h 492"/>
                <a:gd name="T84" fmla="*/ 2147483647 w 1277"/>
                <a:gd name="T85" fmla="*/ 2147483647 h 492"/>
                <a:gd name="T86" fmla="*/ 2147483647 w 1277"/>
                <a:gd name="T87" fmla="*/ 2147483647 h 492"/>
                <a:gd name="T88" fmla="*/ 2147483647 w 1277"/>
                <a:gd name="T89" fmla="*/ 2147483647 h 492"/>
                <a:gd name="T90" fmla="*/ 2147483647 w 1277"/>
                <a:gd name="T91" fmla="*/ 2147483647 h 492"/>
                <a:gd name="T92" fmla="*/ 2147483647 w 1277"/>
                <a:gd name="T93" fmla="*/ 2147483647 h 492"/>
                <a:gd name="T94" fmla="*/ 2147483647 w 1277"/>
                <a:gd name="T95" fmla="*/ 2147483647 h 492"/>
                <a:gd name="T96" fmla="*/ 2147483647 w 1277"/>
                <a:gd name="T97" fmla="*/ 2147483647 h 492"/>
                <a:gd name="T98" fmla="*/ 2147483647 w 1277"/>
                <a:gd name="T99" fmla="*/ 2147483647 h 492"/>
                <a:gd name="T100" fmla="*/ 2147483647 w 1277"/>
                <a:gd name="T101" fmla="*/ 2147483647 h 492"/>
                <a:gd name="T102" fmla="*/ 2147483647 w 1277"/>
                <a:gd name="T103" fmla="*/ 2147483647 h 492"/>
                <a:gd name="T104" fmla="*/ 2147483647 w 1277"/>
                <a:gd name="T105" fmla="*/ 2147483647 h 492"/>
                <a:gd name="T106" fmla="*/ 2147483647 w 1277"/>
                <a:gd name="T107" fmla="*/ 2147483647 h 492"/>
                <a:gd name="T108" fmla="*/ 2147483647 w 1277"/>
                <a:gd name="T109" fmla="*/ 2147483647 h 492"/>
                <a:gd name="T110" fmla="*/ 2147483647 w 1277"/>
                <a:gd name="T111" fmla="*/ 2147483647 h 492"/>
                <a:gd name="T112" fmla="*/ 2147483647 w 1277"/>
                <a:gd name="T113" fmla="*/ 2147483647 h 492"/>
                <a:gd name="T114" fmla="*/ 2147483647 w 1277"/>
                <a:gd name="T115" fmla="*/ 2147483647 h 49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277"/>
                <a:gd name="T175" fmla="*/ 0 h 492"/>
                <a:gd name="T176" fmla="*/ 1277 w 1277"/>
                <a:gd name="T177" fmla="*/ 492 h 49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277" h="492">
                  <a:moveTo>
                    <a:pt x="0" y="296"/>
                  </a:moveTo>
                  <a:lnTo>
                    <a:pt x="2" y="292"/>
                  </a:lnTo>
                  <a:lnTo>
                    <a:pt x="4" y="287"/>
                  </a:lnTo>
                  <a:lnTo>
                    <a:pt x="6" y="282"/>
                  </a:lnTo>
                  <a:lnTo>
                    <a:pt x="8" y="277"/>
                  </a:lnTo>
                  <a:lnTo>
                    <a:pt x="10" y="272"/>
                  </a:lnTo>
                  <a:lnTo>
                    <a:pt x="12" y="267"/>
                  </a:lnTo>
                  <a:lnTo>
                    <a:pt x="14" y="262"/>
                  </a:lnTo>
                  <a:lnTo>
                    <a:pt x="16" y="257"/>
                  </a:lnTo>
                  <a:lnTo>
                    <a:pt x="18" y="252"/>
                  </a:lnTo>
                  <a:lnTo>
                    <a:pt x="20" y="247"/>
                  </a:lnTo>
                  <a:lnTo>
                    <a:pt x="22" y="243"/>
                  </a:lnTo>
                  <a:lnTo>
                    <a:pt x="24" y="238"/>
                  </a:lnTo>
                  <a:lnTo>
                    <a:pt x="26" y="233"/>
                  </a:lnTo>
                  <a:lnTo>
                    <a:pt x="28" y="228"/>
                  </a:lnTo>
                  <a:lnTo>
                    <a:pt x="30" y="223"/>
                  </a:lnTo>
                  <a:lnTo>
                    <a:pt x="32" y="218"/>
                  </a:lnTo>
                  <a:lnTo>
                    <a:pt x="34" y="213"/>
                  </a:lnTo>
                  <a:lnTo>
                    <a:pt x="36" y="208"/>
                  </a:lnTo>
                  <a:lnTo>
                    <a:pt x="38" y="203"/>
                  </a:lnTo>
                  <a:lnTo>
                    <a:pt x="40" y="198"/>
                  </a:lnTo>
                  <a:lnTo>
                    <a:pt x="42" y="194"/>
                  </a:lnTo>
                  <a:lnTo>
                    <a:pt x="44" y="189"/>
                  </a:lnTo>
                  <a:lnTo>
                    <a:pt x="46" y="184"/>
                  </a:lnTo>
                  <a:lnTo>
                    <a:pt x="48" y="179"/>
                  </a:lnTo>
                  <a:lnTo>
                    <a:pt x="50" y="175"/>
                  </a:lnTo>
                  <a:lnTo>
                    <a:pt x="52" y="170"/>
                  </a:lnTo>
                  <a:lnTo>
                    <a:pt x="54" y="165"/>
                  </a:lnTo>
                  <a:lnTo>
                    <a:pt x="56" y="161"/>
                  </a:lnTo>
                  <a:lnTo>
                    <a:pt x="58" y="156"/>
                  </a:lnTo>
                  <a:lnTo>
                    <a:pt x="60" y="151"/>
                  </a:lnTo>
                  <a:lnTo>
                    <a:pt x="62" y="147"/>
                  </a:lnTo>
                  <a:lnTo>
                    <a:pt x="64" y="142"/>
                  </a:lnTo>
                  <a:lnTo>
                    <a:pt x="66" y="138"/>
                  </a:lnTo>
                  <a:lnTo>
                    <a:pt x="68" y="133"/>
                  </a:lnTo>
                  <a:lnTo>
                    <a:pt x="70" y="129"/>
                  </a:lnTo>
                  <a:lnTo>
                    <a:pt x="72" y="125"/>
                  </a:lnTo>
                  <a:lnTo>
                    <a:pt x="74" y="121"/>
                  </a:lnTo>
                  <a:lnTo>
                    <a:pt x="76" y="116"/>
                  </a:lnTo>
                  <a:lnTo>
                    <a:pt x="78" y="112"/>
                  </a:lnTo>
                  <a:lnTo>
                    <a:pt x="80" y="108"/>
                  </a:lnTo>
                  <a:lnTo>
                    <a:pt x="82" y="104"/>
                  </a:lnTo>
                  <a:lnTo>
                    <a:pt x="84" y="100"/>
                  </a:lnTo>
                  <a:lnTo>
                    <a:pt x="86" y="96"/>
                  </a:lnTo>
                  <a:lnTo>
                    <a:pt x="88" y="92"/>
                  </a:lnTo>
                  <a:lnTo>
                    <a:pt x="90" y="88"/>
                  </a:lnTo>
                  <a:lnTo>
                    <a:pt x="92" y="85"/>
                  </a:lnTo>
                  <a:lnTo>
                    <a:pt x="94" y="81"/>
                  </a:lnTo>
                  <a:lnTo>
                    <a:pt x="96" y="77"/>
                  </a:lnTo>
                  <a:lnTo>
                    <a:pt x="98" y="74"/>
                  </a:lnTo>
                  <a:lnTo>
                    <a:pt x="100" y="70"/>
                  </a:lnTo>
                  <a:lnTo>
                    <a:pt x="102" y="67"/>
                  </a:lnTo>
                  <a:lnTo>
                    <a:pt x="104" y="63"/>
                  </a:lnTo>
                  <a:lnTo>
                    <a:pt x="106" y="60"/>
                  </a:lnTo>
                  <a:lnTo>
                    <a:pt x="108" y="57"/>
                  </a:lnTo>
                  <a:lnTo>
                    <a:pt x="110" y="54"/>
                  </a:lnTo>
                  <a:lnTo>
                    <a:pt x="112" y="51"/>
                  </a:lnTo>
                  <a:lnTo>
                    <a:pt x="114" y="48"/>
                  </a:lnTo>
                  <a:lnTo>
                    <a:pt x="116" y="45"/>
                  </a:lnTo>
                  <a:lnTo>
                    <a:pt x="118" y="42"/>
                  </a:lnTo>
                  <a:lnTo>
                    <a:pt x="120" y="39"/>
                  </a:lnTo>
                  <a:lnTo>
                    <a:pt x="122" y="37"/>
                  </a:lnTo>
                  <a:lnTo>
                    <a:pt x="124" y="34"/>
                  </a:lnTo>
                  <a:lnTo>
                    <a:pt x="126" y="32"/>
                  </a:lnTo>
                  <a:lnTo>
                    <a:pt x="128" y="29"/>
                  </a:lnTo>
                  <a:lnTo>
                    <a:pt x="130" y="27"/>
                  </a:lnTo>
                  <a:lnTo>
                    <a:pt x="132" y="25"/>
                  </a:lnTo>
                  <a:lnTo>
                    <a:pt x="134" y="23"/>
                  </a:lnTo>
                  <a:lnTo>
                    <a:pt x="136" y="21"/>
                  </a:lnTo>
                  <a:lnTo>
                    <a:pt x="138" y="19"/>
                  </a:lnTo>
                  <a:lnTo>
                    <a:pt x="140" y="17"/>
                  </a:lnTo>
                  <a:lnTo>
                    <a:pt x="142" y="15"/>
                  </a:lnTo>
                  <a:lnTo>
                    <a:pt x="144" y="13"/>
                  </a:lnTo>
                  <a:lnTo>
                    <a:pt x="146" y="12"/>
                  </a:lnTo>
                  <a:lnTo>
                    <a:pt x="148" y="10"/>
                  </a:lnTo>
                  <a:lnTo>
                    <a:pt x="150" y="9"/>
                  </a:lnTo>
                  <a:lnTo>
                    <a:pt x="152" y="8"/>
                  </a:lnTo>
                  <a:lnTo>
                    <a:pt x="154" y="6"/>
                  </a:lnTo>
                  <a:lnTo>
                    <a:pt x="156" y="5"/>
                  </a:lnTo>
                  <a:lnTo>
                    <a:pt x="158" y="4"/>
                  </a:lnTo>
                  <a:lnTo>
                    <a:pt x="160" y="3"/>
                  </a:lnTo>
                  <a:lnTo>
                    <a:pt x="162" y="3"/>
                  </a:lnTo>
                  <a:lnTo>
                    <a:pt x="164" y="2"/>
                  </a:lnTo>
                  <a:lnTo>
                    <a:pt x="166" y="1"/>
                  </a:lnTo>
                  <a:lnTo>
                    <a:pt x="168" y="1"/>
                  </a:lnTo>
                  <a:lnTo>
                    <a:pt x="170" y="0"/>
                  </a:lnTo>
                  <a:lnTo>
                    <a:pt x="172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8" y="0"/>
                  </a:lnTo>
                  <a:lnTo>
                    <a:pt x="180" y="0"/>
                  </a:lnTo>
                  <a:lnTo>
                    <a:pt x="182" y="0"/>
                  </a:lnTo>
                  <a:lnTo>
                    <a:pt x="184" y="0"/>
                  </a:lnTo>
                  <a:lnTo>
                    <a:pt x="186" y="0"/>
                  </a:lnTo>
                  <a:lnTo>
                    <a:pt x="188" y="1"/>
                  </a:lnTo>
                  <a:lnTo>
                    <a:pt x="190" y="2"/>
                  </a:lnTo>
                  <a:lnTo>
                    <a:pt x="192" y="2"/>
                  </a:lnTo>
                  <a:lnTo>
                    <a:pt x="194" y="3"/>
                  </a:lnTo>
                  <a:lnTo>
                    <a:pt x="196" y="4"/>
                  </a:lnTo>
                  <a:lnTo>
                    <a:pt x="198" y="5"/>
                  </a:lnTo>
                  <a:lnTo>
                    <a:pt x="200" y="6"/>
                  </a:lnTo>
                  <a:lnTo>
                    <a:pt x="202" y="7"/>
                  </a:lnTo>
                  <a:lnTo>
                    <a:pt x="204" y="8"/>
                  </a:lnTo>
                  <a:lnTo>
                    <a:pt x="206" y="10"/>
                  </a:lnTo>
                  <a:lnTo>
                    <a:pt x="208" y="11"/>
                  </a:lnTo>
                  <a:lnTo>
                    <a:pt x="210" y="12"/>
                  </a:lnTo>
                  <a:lnTo>
                    <a:pt x="212" y="14"/>
                  </a:lnTo>
                  <a:lnTo>
                    <a:pt x="214" y="16"/>
                  </a:lnTo>
                  <a:lnTo>
                    <a:pt x="216" y="18"/>
                  </a:lnTo>
                  <a:lnTo>
                    <a:pt x="218" y="19"/>
                  </a:lnTo>
                  <a:lnTo>
                    <a:pt x="220" y="21"/>
                  </a:lnTo>
                  <a:lnTo>
                    <a:pt x="222" y="24"/>
                  </a:lnTo>
                  <a:lnTo>
                    <a:pt x="224" y="26"/>
                  </a:lnTo>
                  <a:lnTo>
                    <a:pt x="226" y="28"/>
                  </a:lnTo>
                  <a:lnTo>
                    <a:pt x="228" y="30"/>
                  </a:lnTo>
                  <a:lnTo>
                    <a:pt x="230" y="33"/>
                  </a:lnTo>
                  <a:lnTo>
                    <a:pt x="232" y="35"/>
                  </a:lnTo>
                  <a:lnTo>
                    <a:pt x="234" y="38"/>
                  </a:lnTo>
                  <a:lnTo>
                    <a:pt x="236" y="41"/>
                  </a:lnTo>
                  <a:lnTo>
                    <a:pt x="238" y="43"/>
                  </a:lnTo>
                  <a:lnTo>
                    <a:pt x="240" y="46"/>
                  </a:lnTo>
                  <a:lnTo>
                    <a:pt x="242" y="49"/>
                  </a:lnTo>
                  <a:lnTo>
                    <a:pt x="244" y="52"/>
                  </a:lnTo>
                  <a:lnTo>
                    <a:pt x="246" y="55"/>
                  </a:lnTo>
                  <a:lnTo>
                    <a:pt x="248" y="58"/>
                  </a:lnTo>
                  <a:lnTo>
                    <a:pt x="250" y="62"/>
                  </a:lnTo>
                  <a:lnTo>
                    <a:pt x="252" y="65"/>
                  </a:lnTo>
                  <a:lnTo>
                    <a:pt x="254" y="68"/>
                  </a:lnTo>
                  <a:lnTo>
                    <a:pt x="256" y="72"/>
                  </a:lnTo>
                  <a:lnTo>
                    <a:pt x="258" y="75"/>
                  </a:lnTo>
                  <a:lnTo>
                    <a:pt x="260" y="79"/>
                  </a:lnTo>
                  <a:lnTo>
                    <a:pt x="262" y="82"/>
                  </a:lnTo>
                  <a:lnTo>
                    <a:pt x="264" y="86"/>
                  </a:lnTo>
                  <a:lnTo>
                    <a:pt x="266" y="90"/>
                  </a:lnTo>
                  <a:lnTo>
                    <a:pt x="268" y="94"/>
                  </a:lnTo>
                  <a:lnTo>
                    <a:pt x="270" y="98"/>
                  </a:lnTo>
                  <a:lnTo>
                    <a:pt x="272" y="102"/>
                  </a:lnTo>
                  <a:lnTo>
                    <a:pt x="274" y="106"/>
                  </a:lnTo>
                  <a:lnTo>
                    <a:pt x="276" y="110"/>
                  </a:lnTo>
                  <a:lnTo>
                    <a:pt x="278" y="114"/>
                  </a:lnTo>
                  <a:lnTo>
                    <a:pt x="280" y="118"/>
                  </a:lnTo>
                  <a:lnTo>
                    <a:pt x="282" y="122"/>
                  </a:lnTo>
                  <a:lnTo>
                    <a:pt x="284" y="127"/>
                  </a:lnTo>
                  <a:lnTo>
                    <a:pt x="286" y="131"/>
                  </a:lnTo>
                  <a:lnTo>
                    <a:pt x="288" y="135"/>
                  </a:lnTo>
                  <a:lnTo>
                    <a:pt x="290" y="140"/>
                  </a:lnTo>
                  <a:lnTo>
                    <a:pt x="292" y="144"/>
                  </a:lnTo>
                  <a:lnTo>
                    <a:pt x="294" y="149"/>
                  </a:lnTo>
                  <a:lnTo>
                    <a:pt x="296" y="153"/>
                  </a:lnTo>
                  <a:lnTo>
                    <a:pt x="298" y="158"/>
                  </a:lnTo>
                  <a:lnTo>
                    <a:pt x="300" y="163"/>
                  </a:lnTo>
                  <a:lnTo>
                    <a:pt x="302" y="167"/>
                  </a:lnTo>
                  <a:lnTo>
                    <a:pt x="304" y="172"/>
                  </a:lnTo>
                  <a:lnTo>
                    <a:pt x="306" y="177"/>
                  </a:lnTo>
                  <a:lnTo>
                    <a:pt x="308" y="181"/>
                  </a:lnTo>
                  <a:lnTo>
                    <a:pt x="310" y="186"/>
                  </a:lnTo>
                  <a:lnTo>
                    <a:pt x="312" y="191"/>
                  </a:lnTo>
                  <a:lnTo>
                    <a:pt x="314" y="196"/>
                  </a:lnTo>
                  <a:lnTo>
                    <a:pt x="316" y="201"/>
                  </a:lnTo>
                  <a:lnTo>
                    <a:pt x="318" y="205"/>
                  </a:lnTo>
                  <a:lnTo>
                    <a:pt x="320" y="210"/>
                  </a:lnTo>
                  <a:lnTo>
                    <a:pt x="322" y="215"/>
                  </a:lnTo>
                  <a:lnTo>
                    <a:pt x="324" y="220"/>
                  </a:lnTo>
                  <a:lnTo>
                    <a:pt x="326" y="225"/>
                  </a:lnTo>
                  <a:lnTo>
                    <a:pt x="328" y="230"/>
                  </a:lnTo>
                  <a:lnTo>
                    <a:pt x="330" y="235"/>
                  </a:lnTo>
                  <a:lnTo>
                    <a:pt x="332" y="240"/>
                  </a:lnTo>
                  <a:lnTo>
                    <a:pt x="334" y="245"/>
                  </a:lnTo>
                  <a:lnTo>
                    <a:pt x="336" y="250"/>
                  </a:lnTo>
                  <a:lnTo>
                    <a:pt x="338" y="255"/>
                  </a:lnTo>
                  <a:lnTo>
                    <a:pt x="340" y="259"/>
                  </a:lnTo>
                  <a:lnTo>
                    <a:pt x="342" y="264"/>
                  </a:lnTo>
                  <a:lnTo>
                    <a:pt x="344" y="269"/>
                  </a:lnTo>
                  <a:lnTo>
                    <a:pt x="346" y="274"/>
                  </a:lnTo>
                  <a:lnTo>
                    <a:pt x="348" y="279"/>
                  </a:lnTo>
                  <a:lnTo>
                    <a:pt x="350" y="284"/>
                  </a:lnTo>
                  <a:lnTo>
                    <a:pt x="352" y="289"/>
                  </a:lnTo>
                  <a:lnTo>
                    <a:pt x="354" y="294"/>
                  </a:lnTo>
                  <a:lnTo>
                    <a:pt x="356" y="299"/>
                  </a:lnTo>
                  <a:lnTo>
                    <a:pt x="358" y="303"/>
                  </a:lnTo>
                  <a:lnTo>
                    <a:pt x="360" y="308"/>
                  </a:lnTo>
                  <a:lnTo>
                    <a:pt x="362" y="313"/>
                  </a:lnTo>
                  <a:lnTo>
                    <a:pt x="364" y="318"/>
                  </a:lnTo>
                  <a:lnTo>
                    <a:pt x="366" y="322"/>
                  </a:lnTo>
                  <a:lnTo>
                    <a:pt x="368" y="327"/>
                  </a:lnTo>
                  <a:lnTo>
                    <a:pt x="370" y="332"/>
                  </a:lnTo>
                  <a:lnTo>
                    <a:pt x="372" y="336"/>
                  </a:lnTo>
                  <a:lnTo>
                    <a:pt x="374" y="341"/>
                  </a:lnTo>
                  <a:lnTo>
                    <a:pt x="376" y="345"/>
                  </a:lnTo>
                  <a:lnTo>
                    <a:pt x="378" y="350"/>
                  </a:lnTo>
                  <a:lnTo>
                    <a:pt x="380" y="354"/>
                  </a:lnTo>
                  <a:lnTo>
                    <a:pt x="382" y="359"/>
                  </a:lnTo>
                  <a:lnTo>
                    <a:pt x="384" y="363"/>
                  </a:lnTo>
                  <a:lnTo>
                    <a:pt x="386" y="367"/>
                  </a:lnTo>
                  <a:lnTo>
                    <a:pt x="388" y="372"/>
                  </a:lnTo>
                  <a:lnTo>
                    <a:pt x="390" y="376"/>
                  </a:lnTo>
                  <a:lnTo>
                    <a:pt x="392" y="380"/>
                  </a:lnTo>
                  <a:lnTo>
                    <a:pt x="394" y="384"/>
                  </a:lnTo>
                  <a:lnTo>
                    <a:pt x="396" y="388"/>
                  </a:lnTo>
                  <a:lnTo>
                    <a:pt x="398" y="392"/>
                  </a:lnTo>
                  <a:lnTo>
                    <a:pt x="400" y="396"/>
                  </a:lnTo>
                  <a:lnTo>
                    <a:pt x="402" y="400"/>
                  </a:lnTo>
                  <a:lnTo>
                    <a:pt x="404" y="404"/>
                  </a:lnTo>
                  <a:lnTo>
                    <a:pt x="406" y="408"/>
                  </a:lnTo>
                  <a:lnTo>
                    <a:pt x="408" y="411"/>
                  </a:lnTo>
                  <a:lnTo>
                    <a:pt x="410" y="415"/>
                  </a:lnTo>
                  <a:lnTo>
                    <a:pt x="412" y="418"/>
                  </a:lnTo>
                  <a:lnTo>
                    <a:pt x="414" y="422"/>
                  </a:lnTo>
                  <a:lnTo>
                    <a:pt x="416" y="425"/>
                  </a:lnTo>
                  <a:lnTo>
                    <a:pt x="418" y="429"/>
                  </a:lnTo>
                  <a:lnTo>
                    <a:pt x="420" y="432"/>
                  </a:lnTo>
                  <a:lnTo>
                    <a:pt x="422" y="435"/>
                  </a:lnTo>
                  <a:lnTo>
                    <a:pt x="424" y="438"/>
                  </a:lnTo>
                  <a:lnTo>
                    <a:pt x="426" y="441"/>
                  </a:lnTo>
                  <a:lnTo>
                    <a:pt x="428" y="444"/>
                  </a:lnTo>
                  <a:lnTo>
                    <a:pt x="430" y="447"/>
                  </a:lnTo>
                  <a:lnTo>
                    <a:pt x="432" y="450"/>
                  </a:lnTo>
                  <a:lnTo>
                    <a:pt x="434" y="453"/>
                  </a:lnTo>
                  <a:lnTo>
                    <a:pt x="436" y="455"/>
                  </a:lnTo>
                  <a:lnTo>
                    <a:pt x="438" y="458"/>
                  </a:lnTo>
                  <a:lnTo>
                    <a:pt x="440" y="460"/>
                  </a:lnTo>
                  <a:lnTo>
                    <a:pt x="442" y="463"/>
                  </a:lnTo>
                  <a:lnTo>
                    <a:pt x="444" y="465"/>
                  </a:lnTo>
                  <a:lnTo>
                    <a:pt x="446" y="467"/>
                  </a:lnTo>
                  <a:lnTo>
                    <a:pt x="448" y="469"/>
                  </a:lnTo>
                  <a:lnTo>
                    <a:pt x="450" y="471"/>
                  </a:lnTo>
                  <a:lnTo>
                    <a:pt x="452" y="473"/>
                  </a:lnTo>
                  <a:lnTo>
                    <a:pt x="454" y="475"/>
                  </a:lnTo>
                  <a:lnTo>
                    <a:pt x="456" y="477"/>
                  </a:lnTo>
                  <a:lnTo>
                    <a:pt x="458" y="479"/>
                  </a:lnTo>
                  <a:lnTo>
                    <a:pt x="460" y="480"/>
                  </a:lnTo>
                  <a:lnTo>
                    <a:pt x="462" y="482"/>
                  </a:lnTo>
                  <a:lnTo>
                    <a:pt x="464" y="483"/>
                  </a:lnTo>
                  <a:lnTo>
                    <a:pt x="466" y="484"/>
                  </a:lnTo>
                  <a:lnTo>
                    <a:pt x="468" y="486"/>
                  </a:lnTo>
                  <a:lnTo>
                    <a:pt x="470" y="487"/>
                  </a:lnTo>
                  <a:lnTo>
                    <a:pt x="472" y="488"/>
                  </a:lnTo>
                  <a:lnTo>
                    <a:pt x="474" y="489"/>
                  </a:lnTo>
                  <a:lnTo>
                    <a:pt x="476" y="489"/>
                  </a:lnTo>
                  <a:lnTo>
                    <a:pt x="478" y="490"/>
                  </a:lnTo>
                  <a:lnTo>
                    <a:pt x="480" y="491"/>
                  </a:lnTo>
                  <a:lnTo>
                    <a:pt x="482" y="491"/>
                  </a:lnTo>
                  <a:lnTo>
                    <a:pt x="484" y="492"/>
                  </a:lnTo>
                  <a:lnTo>
                    <a:pt x="486" y="492"/>
                  </a:lnTo>
                  <a:lnTo>
                    <a:pt x="488" y="492"/>
                  </a:lnTo>
                  <a:lnTo>
                    <a:pt x="490" y="492"/>
                  </a:lnTo>
                  <a:lnTo>
                    <a:pt x="492" y="492"/>
                  </a:lnTo>
                  <a:lnTo>
                    <a:pt x="494" y="492"/>
                  </a:lnTo>
                  <a:lnTo>
                    <a:pt x="496" y="492"/>
                  </a:lnTo>
                  <a:lnTo>
                    <a:pt x="498" y="492"/>
                  </a:lnTo>
                  <a:lnTo>
                    <a:pt x="500" y="492"/>
                  </a:lnTo>
                  <a:lnTo>
                    <a:pt x="502" y="491"/>
                  </a:lnTo>
                  <a:lnTo>
                    <a:pt x="504" y="490"/>
                  </a:lnTo>
                  <a:lnTo>
                    <a:pt x="506" y="490"/>
                  </a:lnTo>
                  <a:lnTo>
                    <a:pt x="508" y="489"/>
                  </a:lnTo>
                  <a:lnTo>
                    <a:pt x="510" y="488"/>
                  </a:lnTo>
                  <a:lnTo>
                    <a:pt x="512" y="487"/>
                  </a:lnTo>
                  <a:lnTo>
                    <a:pt x="514" y="486"/>
                  </a:lnTo>
                  <a:lnTo>
                    <a:pt x="516" y="485"/>
                  </a:lnTo>
                  <a:lnTo>
                    <a:pt x="518" y="484"/>
                  </a:lnTo>
                  <a:lnTo>
                    <a:pt x="520" y="482"/>
                  </a:lnTo>
                  <a:lnTo>
                    <a:pt x="522" y="481"/>
                  </a:lnTo>
                  <a:lnTo>
                    <a:pt x="524" y="479"/>
                  </a:lnTo>
                  <a:lnTo>
                    <a:pt x="526" y="478"/>
                  </a:lnTo>
                  <a:lnTo>
                    <a:pt x="528" y="476"/>
                  </a:lnTo>
                  <a:lnTo>
                    <a:pt x="530" y="474"/>
                  </a:lnTo>
                  <a:lnTo>
                    <a:pt x="532" y="472"/>
                  </a:lnTo>
                  <a:lnTo>
                    <a:pt x="534" y="470"/>
                  </a:lnTo>
                  <a:lnTo>
                    <a:pt x="536" y="468"/>
                  </a:lnTo>
                  <a:lnTo>
                    <a:pt x="538" y="466"/>
                  </a:lnTo>
                  <a:lnTo>
                    <a:pt x="540" y="464"/>
                  </a:lnTo>
                  <a:lnTo>
                    <a:pt x="542" y="462"/>
                  </a:lnTo>
                  <a:lnTo>
                    <a:pt x="544" y="459"/>
                  </a:lnTo>
                  <a:lnTo>
                    <a:pt x="546" y="457"/>
                  </a:lnTo>
                  <a:lnTo>
                    <a:pt x="548" y="454"/>
                  </a:lnTo>
                  <a:lnTo>
                    <a:pt x="550" y="451"/>
                  </a:lnTo>
                  <a:lnTo>
                    <a:pt x="552" y="449"/>
                  </a:lnTo>
                  <a:lnTo>
                    <a:pt x="554" y="446"/>
                  </a:lnTo>
                  <a:lnTo>
                    <a:pt x="556" y="443"/>
                  </a:lnTo>
                  <a:lnTo>
                    <a:pt x="558" y="440"/>
                  </a:lnTo>
                  <a:lnTo>
                    <a:pt x="560" y="437"/>
                  </a:lnTo>
                  <a:lnTo>
                    <a:pt x="562" y="434"/>
                  </a:lnTo>
                  <a:lnTo>
                    <a:pt x="564" y="430"/>
                  </a:lnTo>
                  <a:lnTo>
                    <a:pt x="566" y="427"/>
                  </a:lnTo>
                  <a:lnTo>
                    <a:pt x="568" y="424"/>
                  </a:lnTo>
                  <a:lnTo>
                    <a:pt x="570" y="420"/>
                  </a:lnTo>
                  <a:lnTo>
                    <a:pt x="572" y="417"/>
                  </a:lnTo>
                  <a:lnTo>
                    <a:pt x="574" y="413"/>
                  </a:lnTo>
                  <a:lnTo>
                    <a:pt x="576" y="409"/>
                  </a:lnTo>
                  <a:lnTo>
                    <a:pt x="578" y="406"/>
                  </a:lnTo>
                  <a:lnTo>
                    <a:pt x="580" y="402"/>
                  </a:lnTo>
                  <a:lnTo>
                    <a:pt x="582" y="398"/>
                  </a:lnTo>
                  <a:lnTo>
                    <a:pt x="584" y="394"/>
                  </a:lnTo>
                  <a:lnTo>
                    <a:pt x="586" y="390"/>
                  </a:lnTo>
                  <a:lnTo>
                    <a:pt x="588" y="386"/>
                  </a:lnTo>
                  <a:lnTo>
                    <a:pt x="590" y="382"/>
                  </a:lnTo>
                  <a:lnTo>
                    <a:pt x="592" y="378"/>
                  </a:lnTo>
                  <a:lnTo>
                    <a:pt x="594" y="374"/>
                  </a:lnTo>
                  <a:lnTo>
                    <a:pt x="596" y="369"/>
                  </a:lnTo>
                  <a:lnTo>
                    <a:pt x="598" y="365"/>
                  </a:lnTo>
                  <a:lnTo>
                    <a:pt x="600" y="361"/>
                  </a:lnTo>
                  <a:lnTo>
                    <a:pt x="602" y="356"/>
                  </a:lnTo>
                  <a:lnTo>
                    <a:pt x="604" y="352"/>
                  </a:lnTo>
                  <a:lnTo>
                    <a:pt x="606" y="348"/>
                  </a:lnTo>
                  <a:lnTo>
                    <a:pt x="608" y="343"/>
                  </a:lnTo>
                  <a:lnTo>
                    <a:pt x="610" y="339"/>
                  </a:lnTo>
                  <a:lnTo>
                    <a:pt x="612" y="334"/>
                  </a:lnTo>
                  <a:lnTo>
                    <a:pt x="614" y="329"/>
                  </a:lnTo>
                  <a:lnTo>
                    <a:pt x="616" y="325"/>
                  </a:lnTo>
                  <a:lnTo>
                    <a:pt x="618" y="320"/>
                  </a:lnTo>
                  <a:lnTo>
                    <a:pt x="620" y="315"/>
                  </a:lnTo>
                  <a:lnTo>
                    <a:pt x="622" y="310"/>
                  </a:lnTo>
                  <a:lnTo>
                    <a:pt x="624" y="306"/>
                  </a:lnTo>
                  <a:lnTo>
                    <a:pt x="626" y="301"/>
                  </a:lnTo>
                  <a:lnTo>
                    <a:pt x="628" y="296"/>
                  </a:lnTo>
                  <a:lnTo>
                    <a:pt x="630" y="291"/>
                  </a:lnTo>
                  <a:lnTo>
                    <a:pt x="632" y="286"/>
                  </a:lnTo>
                  <a:lnTo>
                    <a:pt x="634" y="282"/>
                  </a:lnTo>
                  <a:lnTo>
                    <a:pt x="636" y="277"/>
                  </a:lnTo>
                  <a:lnTo>
                    <a:pt x="638" y="272"/>
                  </a:lnTo>
                  <a:lnTo>
                    <a:pt x="640" y="267"/>
                  </a:lnTo>
                  <a:lnTo>
                    <a:pt x="642" y="262"/>
                  </a:lnTo>
                  <a:lnTo>
                    <a:pt x="644" y="257"/>
                  </a:lnTo>
                  <a:lnTo>
                    <a:pt x="646" y="252"/>
                  </a:lnTo>
                  <a:lnTo>
                    <a:pt x="648" y="247"/>
                  </a:lnTo>
                  <a:lnTo>
                    <a:pt x="650" y="242"/>
                  </a:lnTo>
                  <a:lnTo>
                    <a:pt x="652" y="237"/>
                  </a:lnTo>
                  <a:lnTo>
                    <a:pt x="654" y="232"/>
                  </a:lnTo>
                  <a:lnTo>
                    <a:pt x="656" y="227"/>
                  </a:lnTo>
                  <a:lnTo>
                    <a:pt x="658" y="223"/>
                  </a:lnTo>
                  <a:lnTo>
                    <a:pt x="660" y="218"/>
                  </a:lnTo>
                  <a:lnTo>
                    <a:pt x="662" y="213"/>
                  </a:lnTo>
                  <a:lnTo>
                    <a:pt x="664" y="208"/>
                  </a:lnTo>
                  <a:lnTo>
                    <a:pt x="666" y="203"/>
                  </a:lnTo>
                  <a:lnTo>
                    <a:pt x="668" y="198"/>
                  </a:lnTo>
                  <a:lnTo>
                    <a:pt x="670" y="193"/>
                  </a:lnTo>
                  <a:lnTo>
                    <a:pt x="672" y="188"/>
                  </a:lnTo>
                  <a:lnTo>
                    <a:pt x="674" y="184"/>
                  </a:lnTo>
                  <a:lnTo>
                    <a:pt x="676" y="179"/>
                  </a:lnTo>
                  <a:lnTo>
                    <a:pt x="678" y="174"/>
                  </a:lnTo>
                  <a:lnTo>
                    <a:pt x="680" y="170"/>
                  </a:lnTo>
                  <a:lnTo>
                    <a:pt x="682" y="165"/>
                  </a:lnTo>
                  <a:lnTo>
                    <a:pt x="684" y="160"/>
                  </a:lnTo>
                  <a:lnTo>
                    <a:pt x="686" y="156"/>
                  </a:lnTo>
                  <a:lnTo>
                    <a:pt x="688" y="151"/>
                  </a:lnTo>
                  <a:lnTo>
                    <a:pt x="690" y="146"/>
                  </a:lnTo>
                  <a:lnTo>
                    <a:pt x="692" y="142"/>
                  </a:lnTo>
                  <a:lnTo>
                    <a:pt x="694" y="138"/>
                  </a:lnTo>
                  <a:lnTo>
                    <a:pt x="696" y="133"/>
                  </a:lnTo>
                  <a:lnTo>
                    <a:pt x="698" y="129"/>
                  </a:lnTo>
                  <a:lnTo>
                    <a:pt x="700" y="124"/>
                  </a:lnTo>
                  <a:lnTo>
                    <a:pt x="702" y="120"/>
                  </a:lnTo>
                  <a:lnTo>
                    <a:pt x="704" y="116"/>
                  </a:lnTo>
                  <a:lnTo>
                    <a:pt x="706" y="112"/>
                  </a:lnTo>
                  <a:lnTo>
                    <a:pt x="708" y="108"/>
                  </a:lnTo>
                  <a:lnTo>
                    <a:pt x="710" y="104"/>
                  </a:lnTo>
                  <a:lnTo>
                    <a:pt x="712" y="100"/>
                  </a:lnTo>
                  <a:lnTo>
                    <a:pt x="714" y="96"/>
                  </a:lnTo>
                  <a:lnTo>
                    <a:pt x="716" y="92"/>
                  </a:lnTo>
                  <a:lnTo>
                    <a:pt x="718" y="88"/>
                  </a:lnTo>
                  <a:lnTo>
                    <a:pt x="720" y="84"/>
                  </a:lnTo>
                  <a:lnTo>
                    <a:pt x="722" y="81"/>
                  </a:lnTo>
                  <a:lnTo>
                    <a:pt x="724" y="77"/>
                  </a:lnTo>
                  <a:lnTo>
                    <a:pt x="726" y="73"/>
                  </a:lnTo>
                  <a:lnTo>
                    <a:pt x="728" y="70"/>
                  </a:lnTo>
                  <a:lnTo>
                    <a:pt x="730" y="67"/>
                  </a:lnTo>
                  <a:lnTo>
                    <a:pt x="732" y="63"/>
                  </a:lnTo>
                  <a:lnTo>
                    <a:pt x="734" y="60"/>
                  </a:lnTo>
                  <a:lnTo>
                    <a:pt x="736" y="57"/>
                  </a:lnTo>
                  <a:lnTo>
                    <a:pt x="738" y="54"/>
                  </a:lnTo>
                  <a:lnTo>
                    <a:pt x="740" y="51"/>
                  </a:lnTo>
                  <a:lnTo>
                    <a:pt x="742" y="48"/>
                  </a:lnTo>
                  <a:lnTo>
                    <a:pt x="744" y="45"/>
                  </a:lnTo>
                  <a:lnTo>
                    <a:pt x="746" y="42"/>
                  </a:lnTo>
                  <a:lnTo>
                    <a:pt x="748" y="39"/>
                  </a:lnTo>
                  <a:lnTo>
                    <a:pt x="750" y="37"/>
                  </a:lnTo>
                  <a:lnTo>
                    <a:pt x="752" y="34"/>
                  </a:lnTo>
                  <a:lnTo>
                    <a:pt x="754" y="32"/>
                  </a:lnTo>
                  <a:lnTo>
                    <a:pt x="756" y="29"/>
                  </a:lnTo>
                  <a:lnTo>
                    <a:pt x="758" y="27"/>
                  </a:lnTo>
                  <a:lnTo>
                    <a:pt x="760" y="25"/>
                  </a:lnTo>
                  <a:lnTo>
                    <a:pt x="762" y="23"/>
                  </a:lnTo>
                  <a:lnTo>
                    <a:pt x="764" y="20"/>
                  </a:lnTo>
                  <a:lnTo>
                    <a:pt x="766" y="19"/>
                  </a:lnTo>
                  <a:lnTo>
                    <a:pt x="768" y="17"/>
                  </a:lnTo>
                  <a:lnTo>
                    <a:pt x="770" y="15"/>
                  </a:lnTo>
                  <a:lnTo>
                    <a:pt x="772" y="13"/>
                  </a:lnTo>
                  <a:lnTo>
                    <a:pt x="774" y="12"/>
                  </a:lnTo>
                  <a:lnTo>
                    <a:pt x="776" y="10"/>
                  </a:lnTo>
                  <a:lnTo>
                    <a:pt x="778" y="9"/>
                  </a:lnTo>
                  <a:lnTo>
                    <a:pt x="780" y="8"/>
                  </a:lnTo>
                  <a:lnTo>
                    <a:pt x="782" y="6"/>
                  </a:lnTo>
                  <a:lnTo>
                    <a:pt x="784" y="5"/>
                  </a:lnTo>
                  <a:lnTo>
                    <a:pt x="786" y="4"/>
                  </a:lnTo>
                  <a:lnTo>
                    <a:pt x="788" y="3"/>
                  </a:lnTo>
                  <a:lnTo>
                    <a:pt x="790" y="3"/>
                  </a:lnTo>
                  <a:lnTo>
                    <a:pt x="792" y="2"/>
                  </a:lnTo>
                  <a:lnTo>
                    <a:pt x="794" y="1"/>
                  </a:lnTo>
                  <a:lnTo>
                    <a:pt x="796" y="1"/>
                  </a:lnTo>
                  <a:lnTo>
                    <a:pt x="798" y="0"/>
                  </a:lnTo>
                  <a:lnTo>
                    <a:pt x="800" y="0"/>
                  </a:lnTo>
                  <a:lnTo>
                    <a:pt x="802" y="0"/>
                  </a:lnTo>
                  <a:lnTo>
                    <a:pt x="804" y="0"/>
                  </a:lnTo>
                  <a:lnTo>
                    <a:pt x="806" y="0"/>
                  </a:lnTo>
                  <a:lnTo>
                    <a:pt x="808" y="0"/>
                  </a:lnTo>
                  <a:lnTo>
                    <a:pt x="810" y="0"/>
                  </a:lnTo>
                  <a:lnTo>
                    <a:pt x="812" y="0"/>
                  </a:lnTo>
                  <a:lnTo>
                    <a:pt x="814" y="1"/>
                  </a:lnTo>
                  <a:lnTo>
                    <a:pt x="816" y="1"/>
                  </a:lnTo>
                  <a:lnTo>
                    <a:pt x="818" y="2"/>
                  </a:lnTo>
                  <a:lnTo>
                    <a:pt x="820" y="2"/>
                  </a:lnTo>
                  <a:lnTo>
                    <a:pt x="822" y="3"/>
                  </a:lnTo>
                  <a:lnTo>
                    <a:pt x="824" y="4"/>
                  </a:lnTo>
                  <a:lnTo>
                    <a:pt x="826" y="5"/>
                  </a:lnTo>
                  <a:lnTo>
                    <a:pt x="828" y="6"/>
                  </a:lnTo>
                  <a:lnTo>
                    <a:pt x="830" y="7"/>
                  </a:lnTo>
                  <a:lnTo>
                    <a:pt x="832" y="8"/>
                  </a:lnTo>
                  <a:lnTo>
                    <a:pt x="834" y="10"/>
                  </a:lnTo>
                  <a:lnTo>
                    <a:pt x="836" y="11"/>
                  </a:lnTo>
                  <a:lnTo>
                    <a:pt x="838" y="13"/>
                  </a:lnTo>
                  <a:lnTo>
                    <a:pt x="840" y="14"/>
                  </a:lnTo>
                  <a:lnTo>
                    <a:pt x="842" y="16"/>
                  </a:lnTo>
                  <a:lnTo>
                    <a:pt x="844" y="18"/>
                  </a:lnTo>
                  <a:lnTo>
                    <a:pt x="846" y="20"/>
                  </a:lnTo>
                  <a:lnTo>
                    <a:pt x="848" y="22"/>
                  </a:lnTo>
                  <a:lnTo>
                    <a:pt x="850" y="24"/>
                  </a:lnTo>
                  <a:lnTo>
                    <a:pt x="852" y="26"/>
                  </a:lnTo>
                  <a:lnTo>
                    <a:pt x="854" y="28"/>
                  </a:lnTo>
                  <a:lnTo>
                    <a:pt x="856" y="30"/>
                  </a:lnTo>
                  <a:lnTo>
                    <a:pt x="858" y="33"/>
                  </a:lnTo>
                  <a:lnTo>
                    <a:pt x="860" y="35"/>
                  </a:lnTo>
                  <a:lnTo>
                    <a:pt x="862" y="38"/>
                  </a:lnTo>
                  <a:lnTo>
                    <a:pt x="864" y="41"/>
                  </a:lnTo>
                  <a:lnTo>
                    <a:pt x="866" y="44"/>
                  </a:lnTo>
                  <a:lnTo>
                    <a:pt x="868" y="46"/>
                  </a:lnTo>
                  <a:lnTo>
                    <a:pt x="870" y="49"/>
                  </a:lnTo>
                  <a:lnTo>
                    <a:pt x="872" y="52"/>
                  </a:lnTo>
                  <a:lnTo>
                    <a:pt x="874" y="55"/>
                  </a:lnTo>
                  <a:lnTo>
                    <a:pt x="876" y="59"/>
                  </a:lnTo>
                  <a:lnTo>
                    <a:pt x="878" y="62"/>
                  </a:lnTo>
                  <a:lnTo>
                    <a:pt x="880" y="65"/>
                  </a:lnTo>
                  <a:lnTo>
                    <a:pt x="882" y="68"/>
                  </a:lnTo>
                  <a:lnTo>
                    <a:pt x="884" y="72"/>
                  </a:lnTo>
                  <a:lnTo>
                    <a:pt x="886" y="75"/>
                  </a:lnTo>
                  <a:lnTo>
                    <a:pt x="888" y="79"/>
                  </a:lnTo>
                  <a:lnTo>
                    <a:pt x="890" y="83"/>
                  </a:lnTo>
                  <a:lnTo>
                    <a:pt x="892" y="86"/>
                  </a:lnTo>
                  <a:lnTo>
                    <a:pt x="894" y="90"/>
                  </a:lnTo>
                  <a:lnTo>
                    <a:pt x="896" y="94"/>
                  </a:lnTo>
                  <a:lnTo>
                    <a:pt x="898" y="98"/>
                  </a:lnTo>
                  <a:lnTo>
                    <a:pt x="900" y="102"/>
                  </a:lnTo>
                  <a:lnTo>
                    <a:pt x="902" y="106"/>
                  </a:lnTo>
                  <a:lnTo>
                    <a:pt x="904" y="110"/>
                  </a:lnTo>
                  <a:lnTo>
                    <a:pt x="906" y="114"/>
                  </a:lnTo>
                  <a:lnTo>
                    <a:pt x="908" y="118"/>
                  </a:lnTo>
                  <a:lnTo>
                    <a:pt x="910" y="123"/>
                  </a:lnTo>
                  <a:lnTo>
                    <a:pt x="912" y="127"/>
                  </a:lnTo>
                  <a:lnTo>
                    <a:pt x="914" y="131"/>
                  </a:lnTo>
                  <a:lnTo>
                    <a:pt x="916" y="136"/>
                  </a:lnTo>
                  <a:lnTo>
                    <a:pt x="918" y="140"/>
                  </a:lnTo>
                  <a:lnTo>
                    <a:pt x="920" y="145"/>
                  </a:lnTo>
                  <a:lnTo>
                    <a:pt x="922" y="149"/>
                  </a:lnTo>
                  <a:lnTo>
                    <a:pt x="924" y="154"/>
                  </a:lnTo>
                  <a:lnTo>
                    <a:pt x="926" y="158"/>
                  </a:lnTo>
                  <a:lnTo>
                    <a:pt x="928" y="163"/>
                  </a:lnTo>
                  <a:lnTo>
                    <a:pt x="930" y="168"/>
                  </a:lnTo>
                  <a:lnTo>
                    <a:pt x="932" y="172"/>
                  </a:lnTo>
                  <a:lnTo>
                    <a:pt x="934" y="177"/>
                  </a:lnTo>
                  <a:lnTo>
                    <a:pt x="936" y="182"/>
                  </a:lnTo>
                  <a:lnTo>
                    <a:pt x="938" y="186"/>
                  </a:lnTo>
                  <a:lnTo>
                    <a:pt x="940" y="191"/>
                  </a:lnTo>
                  <a:lnTo>
                    <a:pt x="942" y="196"/>
                  </a:lnTo>
                  <a:lnTo>
                    <a:pt x="944" y="201"/>
                  </a:lnTo>
                  <a:lnTo>
                    <a:pt x="946" y="206"/>
                  </a:lnTo>
                  <a:lnTo>
                    <a:pt x="948" y="211"/>
                  </a:lnTo>
                  <a:lnTo>
                    <a:pt x="950" y="216"/>
                  </a:lnTo>
                  <a:lnTo>
                    <a:pt x="952" y="220"/>
                  </a:lnTo>
                  <a:lnTo>
                    <a:pt x="954" y="225"/>
                  </a:lnTo>
                  <a:lnTo>
                    <a:pt x="956" y="230"/>
                  </a:lnTo>
                  <a:lnTo>
                    <a:pt x="958" y="235"/>
                  </a:lnTo>
                  <a:lnTo>
                    <a:pt x="960" y="240"/>
                  </a:lnTo>
                  <a:lnTo>
                    <a:pt x="962" y="245"/>
                  </a:lnTo>
                  <a:lnTo>
                    <a:pt x="964" y="250"/>
                  </a:lnTo>
                  <a:lnTo>
                    <a:pt x="966" y="255"/>
                  </a:lnTo>
                  <a:lnTo>
                    <a:pt x="968" y="260"/>
                  </a:lnTo>
                  <a:lnTo>
                    <a:pt x="970" y="265"/>
                  </a:lnTo>
                  <a:lnTo>
                    <a:pt x="972" y="270"/>
                  </a:lnTo>
                  <a:lnTo>
                    <a:pt x="974" y="275"/>
                  </a:lnTo>
                  <a:lnTo>
                    <a:pt x="976" y="279"/>
                  </a:lnTo>
                  <a:lnTo>
                    <a:pt x="978" y="284"/>
                  </a:lnTo>
                  <a:lnTo>
                    <a:pt x="980" y="289"/>
                  </a:lnTo>
                  <a:lnTo>
                    <a:pt x="982" y="294"/>
                  </a:lnTo>
                  <a:lnTo>
                    <a:pt x="984" y="299"/>
                  </a:lnTo>
                  <a:lnTo>
                    <a:pt x="986" y="304"/>
                  </a:lnTo>
                  <a:lnTo>
                    <a:pt x="988" y="308"/>
                  </a:lnTo>
                  <a:lnTo>
                    <a:pt x="990" y="313"/>
                  </a:lnTo>
                  <a:lnTo>
                    <a:pt x="992" y="318"/>
                  </a:lnTo>
                  <a:lnTo>
                    <a:pt x="994" y="323"/>
                  </a:lnTo>
                  <a:lnTo>
                    <a:pt x="996" y="327"/>
                  </a:lnTo>
                  <a:lnTo>
                    <a:pt x="998" y="332"/>
                  </a:lnTo>
                  <a:lnTo>
                    <a:pt x="1000" y="337"/>
                  </a:lnTo>
                  <a:lnTo>
                    <a:pt x="1002" y="341"/>
                  </a:lnTo>
                  <a:lnTo>
                    <a:pt x="1004" y="346"/>
                  </a:lnTo>
                  <a:lnTo>
                    <a:pt x="1006" y="350"/>
                  </a:lnTo>
                  <a:lnTo>
                    <a:pt x="1008" y="355"/>
                  </a:lnTo>
                  <a:lnTo>
                    <a:pt x="1010" y="359"/>
                  </a:lnTo>
                  <a:lnTo>
                    <a:pt x="1012" y="363"/>
                  </a:lnTo>
                  <a:lnTo>
                    <a:pt x="1014" y="368"/>
                  </a:lnTo>
                  <a:lnTo>
                    <a:pt x="1016" y="372"/>
                  </a:lnTo>
                  <a:lnTo>
                    <a:pt x="1018" y="376"/>
                  </a:lnTo>
                  <a:lnTo>
                    <a:pt x="1020" y="380"/>
                  </a:lnTo>
                  <a:lnTo>
                    <a:pt x="1022" y="384"/>
                  </a:lnTo>
                  <a:lnTo>
                    <a:pt x="1024" y="388"/>
                  </a:lnTo>
                  <a:lnTo>
                    <a:pt x="1026" y="392"/>
                  </a:lnTo>
                  <a:lnTo>
                    <a:pt x="1028" y="396"/>
                  </a:lnTo>
                  <a:lnTo>
                    <a:pt x="1030" y="400"/>
                  </a:lnTo>
                  <a:lnTo>
                    <a:pt x="1032" y="404"/>
                  </a:lnTo>
                  <a:lnTo>
                    <a:pt x="1034" y="408"/>
                  </a:lnTo>
                  <a:lnTo>
                    <a:pt x="1036" y="412"/>
                  </a:lnTo>
                  <a:lnTo>
                    <a:pt x="1038" y="415"/>
                  </a:lnTo>
                  <a:lnTo>
                    <a:pt x="1040" y="419"/>
                  </a:lnTo>
                  <a:lnTo>
                    <a:pt x="1042" y="422"/>
                  </a:lnTo>
                  <a:lnTo>
                    <a:pt x="1044" y="426"/>
                  </a:lnTo>
                  <a:lnTo>
                    <a:pt x="1046" y="429"/>
                  </a:lnTo>
                  <a:lnTo>
                    <a:pt x="1048" y="432"/>
                  </a:lnTo>
                  <a:lnTo>
                    <a:pt x="1050" y="435"/>
                  </a:lnTo>
                  <a:lnTo>
                    <a:pt x="1052" y="439"/>
                  </a:lnTo>
                  <a:lnTo>
                    <a:pt x="1054" y="442"/>
                  </a:lnTo>
                  <a:lnTo>
                    <a:pt x="1056" y="445"/>
                  </a:lnTo>
                  <a:lnTo>
                    <a:pt x="1058" y="447"/>
                  </a:lnTo>
                  <a:lnTo>
                    <a:pt x="1060" y="450"/>
                  </a:lnTo>
                  <a:lnTo>
                    <a:pt x="1062" y="453"/>
                  </a:lnTo>
                  <a:lnTo>
                    <a:pt x="1064" y="456"/>
                  </a:lnTo>
                  <a:lnTo>
                    <a:pt x="1066" y="458"/>
                  </a:lnTo>
                  <a:lnTo>
                    <a:pt x="1068" y="461"/>
                  </a:lnTo>
                  <a:lnTo>
                    <a:pt x="1070" y="463"/>
                  </a:lnTo>
                  <a:lnTo>
                    <a:pt x="1072" y="465"/>
                  </a:lnTo>
                  <a:lnTo>
                    <a:pt x="1074" y="467"/>
                  </a:lnTo>
                  <a:lnTo>
                    <a:pt x="1076" y="470"/>
                  </a:lnTo>
                  <a:lnTo>
                    <a:pt x="1078" y="472"/>
                  </a:lnTo>
                  <a:lnTo>
                    <a:pt x="1080" y="474"/>
                  </a:lnTo>
                  <a:lnTo>
                    <a:pt x="1082" y="475"/>
                  </a:lnTo>
                  <a:lnTo>
                    <a:pt x="1084" y="477"/>
                  </a:lnTo>
                  <a:lnTo>
                    <a:pt x="1086" y="479"/>
                  </a:lnTo>
                  <a:lnTo>
                    <a:pt x="1088" y="480"/>
                  </a:lnTo>
                  <a:lnTo>
                    <a:pt x="1090" y="482"/>
                  </a:lnTo>
                  <a:lnTo>
                    <a:pt x="1092" y="483"/>
                  </a:lnTo>
                  <a:lnTo>
                    <a:pt x="1094" y="485"/>
                  </a:lnTo>
                  <a:lnTo>
                    <a:pt x="1096" y="486"/>
                  </a:lnTo>
                  <a:lnTo>
                    <a:pt x="1098" y="487"/>
                  </a:lnTo>
                  <a:lnTo>
                    <a:pt x="1100" y="488"/>
                  </a:lnTo>
                  <a:lnTo>
                    <a:pt x="1102" y="489"/>
                  </a:lnTo>
                  <a:lnTo>
                    <a:pt x="1104" y="489"/>
                  </a:lnTo>
                  <a:lnTo>
                    <a:pt x="1106" y="490"/>
                  </a:lnTo>
                  <a:lnTo>
                    <a:pt x="1108" y="491"/>
                  </a:lnTo>
                  <a:lnTo>
                    <a:pt x="1110" y="491"/>
                  </a:lnTo>
                  <a:lnTo>
                    <a:pt x="1112" y="492"/>
                  </a:lnTo>
                  <a:lnTo>
                    <a:pt x="1114" y="492"/>
                  </a:lnTo>
                  <a:lnTo>
                    <a:pt x="1116" y="492"/>
                  </a:lnTo>
                  <a:lnTo>
                    <a:pt x="1118" y="492"/>
                  </a:lnTo>
                  <a:lnTo>
                    <a:pt x="1120" y="492"/>
                  </a:lnTo>
                  <a:lnTo>
                    <a:pt x="1122" y="492"/>
                  </a:lnTo>
                  <a:lnTo>
                    <a:pt x="1124" y="492"/>
                  </a:lnTo>
                  <a:lnTo>
                    <a:pt x="1126" y="492"/>
                  </a:lnTo>
                  <a:lnTo>
                    <a:pt x="1128" y="491"/>
                  </a:lnTo>
                  <a:lnTo>
                    <a:pt x="1130" y="491"/>
                  </a:lnTo>
                  <a:lnTo>
                    <a:pt x="1132" y="490"/>
                  </a:lnTo>
                  <a:lnTo>
                    <a:pt x="1134" y="490"/>
                  </a:lnTo>
                  <a:lnTo>
                    <a:pt x="1136" y="489"/>
                  </a:lnTo>
                  <a:lnTo>
                    <a:pt x="1138" y="488"/>
                  </a:lnTo>
                  <a:lnTo>
                    <a:pt x="1140" y="487"/>
                  </a:lnTo>
                  <a:lnTo>
                    <a:pt x="1142" y="486"/>
                  </a:lnTo>
                  <a:lnTo>
                    <a:pt x="1144" y="485"/>
                  </a:lnTo>
                  <a:lnTo>
                    <a:pt x="1146" y="484"/>
                  </a:lnTo>
                  <a:lnTo>
                    <a:pt x="1148" y="482"/>
                  </a:lnTo>
                  <a:lnTo>
                    <a:pt x="1150" y="481"/>
                  </a:lnTo>
                  <a:lnTo>
                    <a:pt x="1152" y="479"/>
                  </a:lnTo>
                  <a:lnTo>
                    <a:pt x="1154" y="478"/>
                  </a:lnTo>
                  <a:lnTo>
                    <a:pt x="1156" y="476"/>
                  </a:lnTo>
                  <a:lnTo>
                    <a:pt x="1158" y="474"/>
                  </a:lnTo>
                  <a:lnTo>
                    <a:pt x="1160" y="472"/>
                  </a:lnTo>
                  <a:lnTo>
                    <a:pt x="1162" y="470"/>
                  </a:lnTo>
                  <a:lnTo>
                    <a:pt x="1164" y="468"/>
                  </a:lnTo>
                  <a:lnTo>
                    <a:pt x="1166" y="466"/>
                  </a:lnTo>
                  <a:lnTo>
                    <a:pt x="1168" y="464"/>
                  </a:lnTo>
                  <a:lnTo>
                    <a:pt x="1170" y="461"/>
                  </a:lnTo>
                  <a:lnTo>
                    <a:pt x="1172" y="459"/>
                  </a:lnTo>
                  <a:lnTo>
                    <a:pt x="1174" y="456"/>
                  </a:lnTo>
                  <a:lnTo>
                    <a:pt x="1176" y="454"/>
                  </a:lnTo>
                  <a:lnTo>
                    <a:pt x="1178" y="451"/>
                  </a:lnTo>
                  <a:lnTo>
                    <a:pt x="1180" y="448"/>
                  </a:lnTo>
                  <a:lnTo>
                    <a:pt x="1182" y="446"/>
                  </a:lnTo>
                  <a:lnTo>
                    <a:pt x="1184" y="443"/>
                  </a:lnTo>
                  <a:lnTo>
                    <a:pt x="1186" y="440"/>
                  </a:lnTo>
                  <a:lnTo>
                    <a:pt x="1188" y="437"/>
                  </a:lnTo>
                  <a:lnTo>
                    <a:pt x="1190" y="433"/>
                  </a:lnTo>
                  <a:lnTo>
                    <a:pt x="1192" y="430"/>
                  </a:lnTo>
                  <a:lnTo>
                    <a:pt x="1194" y="427"/>
                  </a:lnTo>
                  <a:lnTo>
                    <a:pt x="1196" y="423"/>
                  </a:lnTo>
                  <a:lnTo>
                    <a:pt x="1198" y="420"/>
                  </a:lnTo>
                  <a:lnTo>
                    <a:pt x="1200" y="416"/>
                  </a:lnTo>
                  <a:lnTo>
                    <a:pt x="1202" y="413"/>
                  </a:lnTo>
                  <a:lnTo>
                    <a:pt x="1204" y="409"/>
                  </a:lnTo>
                  <a:lnTo>
                    <a:pt x="1206" y="405"/>
                  </a:lnTo>
                  <a:lnTo>
                    <a:pt x="1208" y="402"/>
                  </a:lnTo>
                  <a:lnTo>
                    <a:pt x="1210" y="398"/>
                  </a:lnTo>
                  <a:lnTo>
                    <a:pt x="1212" y="394"/>
                  </a:lnTo>
                  <a:lnTo>
                    <a:pt x="1214" y="390"/>
                  </a:lnTo>
                  <a:lnTo>
                    <a:pt x="1216" y="386"/>
                  </a:lnTo>
                  <a:lnTo>
                    <a:pt x="1218" y="382"/>
                  </a:lnTo>
                  <a:lnTo>
                    <a:pt x="1220" y="378"/>
                  </a:lnTo>
                  <a:lnTo>
                    <a:pt x="1222" y="373"/>
                  </a:lnTo>
                  <a:lnTo>
                    <a:pt x="1224" y="369"/>
                  </a:lnTo>
                  <a:lnTo>
                    <a:pt x="1226" y="365"/>
                  </a:lnTo>
                  <a:lnTo>
                    <a:pt x="1228" y="361"/>
                  </a:lnTo>
                  <a:lnTo>
                    <a:pt x="1230" y="356"/>
                  </a:lnTo>
                  <a:lnTo>
                    <a:pt x="1232" y="352"/>
                  </a:lnTo>
                  <a:lnTo>
                    <a:pt x="1234" y="347"/>
                  </a:lnTo>
                  <a:lnTo>
                    <a:pt x="1236" y="343"/>
                  </a:lnTo>
                  <a:lnTo>
                    <a:pt x="1238" y="338"/>
                  </a:lnTo>
                  <a:lnTo>
                    <a:pt x="1240" y="334"/>
                  </a:lnTo>
                  <a:lnTo>
                    <a:pt x="1242" y="329"/>
                  </a:lnTo>
                  <a:lnTo>
                    <a:pt x="1244" y="324"/>
                  </a:lnTo>
                  <a:lnTo>
                    <a:pt x="1246" y="320"/>
                  </a:lnTo>
                  <a:lnTo>
                    <a:pt x="1248" y="315"/>
                  </a:lnTo>
                  <a:lnTo>
                    <a:pt x="1250" y="310"/>
                  </a:lnTo>
                  <a:lnTo>
                    <a:pt x="1252" y="305"/>
                  </a:lnTo>
                  <a:lnTo>
                    <a:pt x="1254" y="301"/>
                  </a:lnTo>
                  <a:lnTo>
                    <a:pt x="1256" y="296"/>
                  </a:lnTo>
                  <a:lnTo>
                    <a:pt x="1258" y="291"/>
                  </a:lnTo>
                  <a:lnTo>
                    <a:pt x="1260" y="286"/>
                  </a:lnTo>
                  <a:lnTo>
                    <a:pt x="1262" y="281"/>
                  </a:lnTo>
                  <a:lnTo>
                    <a:pt x="1264" y="276"/>
                  </a:lnTo>
                  <a:lnTo>
                    <a:pt x="1266" y="271"/>
                  </a:lnTo>
                  <a:lnTo>
                    <a:pt x="1268" y="266"/>
                  </a:lnTo>
                  <a:lnTo>
                    <a:pt x="1270" y="262"/>
                  </a:lnTo>
                  <a:lnTo>
                    <a:pt x="1272" y="257"/>
                  </a:lnTo>
                  <a:lnTo>
                    <a:pt x="1274" y="252"/>
                  </a:lnTo>
                  <a:lnTo>
                    <a:pt x="1276" y="247"/>
                  </a:lnTo>
                  <a:lnTo>
                    <a:pt x="1277" y="244"/>
                  </a:lnTo>
                </a:path>
              </a:pathLst>
            </a:custGeom>
            <a:noFill/>
            <a:ln w="317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1" name="Freeform 85"/>
            <p:cNvSpPr>
              <a:spLocks/>
            </p:cNvSpPr>
            <p:nvPr/>
          </p:nvSpPr>
          <p:spPr bwMode="auto">
            <a:xfrm>
              <a:off x="6968088" y="1255981"/>
              <a:ext cx="2218016" cy="1986455"/>
            </a:xfrm>
            <a:custGeom>
              <a:avLst/>
              <a:gdLst>
                <a:gd name="T0" fmla="*/ 2147483647 w 1277"/>
                <a:gd name="T1" fmla="*/ 2147483647 h 492"/>
                <a:gd name="T2" fmla="*/ 2147483647 w 1277"/>
                <a:gd name="T3" fmla="*/ 2147483647 h 492"/>
                <a:gd name="T4" fmla="*/ 2147483647 w 1277"/>
                <a:gd name="T5" fmla="*/ 2147483647 h 492"/>
                <a:gd name="T6" fmla="*/ 2147483647 w 1277"/>
                <a:gd name="T7" fmla="*/ 2147483647 h 492"/>
                <a:gd name="T8" fmla="*/ 2147483647 w 1277"/>
                <a:gd name="T9" fmla="*/ 2147483647 h 492"/>
                <a:gd name="T10" fmla="*/ 2147483647 w 1277"/>
                <a:gd name="T11" fmla="*/ 2147483647 h 492"/>
                <a:gd name="T12" fmla="*/ 2147483647 w 1277"/>
                <a:gd name="T13" fmla="*/ 2147483647 h 492"/>
                <a:gd name="T14" fmla="*/ 2147483647 w 1277"/>
                <a:gd name="T15" fmla="*/ 0 h 492"/>
                <a:gd name="T16" fmla="*/ 2147483647 w 1277"/>
                <a:gd name="T17" fmla="*/ 2147483647 h 492"/>
                <a:gd name="T18" fmla="*/ 2147483647 w 1277"/>
                <a:gd name="T19" fmla="*/ 2147483647 h 492"/>
                <a:gd name="T20" fmla="*/ 2147483647 w 1277"/>
                <a:gd name="T21" fmla="*/ 2147483647 h 492"/>
                <a:gd name="T22" fmla="*/ 2147483647 w 1277"/>
                <a:gd name="T23" fmla="*/ 2147483647 h 492"/>
                <a:gd name="T24" fmla="*/ 2147483647 w 1277"/>
                <a:gd name="T25" fmla="*/ 2147483647 h 492"/>
                <a:gd name="T26" fmla="*/ 2147483647 w 1277"/>
                <a:gd name="T27" fmla="*/ 2147483647 h 492"/>
                <a:gd name="T28" fmla="*/ 2147483647 w 1277"/>
                <a:gd name="T29" fmla="*/ 2147483647 h 492"/>
                <a:gd name="T30" fmla="*/ 2147483647 w 1277"/>
                <a:gd name="T31" fmla="*/ 2147483647 h 492"/>
                <a:gd name="T32" fmla="*/ 2147483647 w 1277"/>
                <a:gd name="T33" fmla="*/ 2147483647 h 492"/>
                <a:gd name="T34" fmla="*/ 2147483647 w 1277"/>
                <a:gd name="T35" fmla="*/ 2147483647 h 492"/>
                <a:gd name="T36" fmla="*/ 2147483647 w 1277"/>
                <a:gd name="T37" fmla="*/ 2147483647 h 492"/>
                <a:gd name="T38" fmla="*/ 2147483647 w 1277"/>
                <a:gd name="T39" fmla="*/ 2147483647 h 492"/>
                <a:gd name="T40" fmla="*/ 2147483647 w 1277"/>
                <a:gd name="T41" fmla="*/ 2147483647 h 492"/>
                <a:gd name="T42" fmla="*/ 2147483647 w 1277"/>
                <a:gd name="T43" fmla="*/ 2147483647 h 492"/>
                <a:gd name="T44" fmla="*/ 2147483647 w 1277"/>
                <a:gd name="T45" fmla="*/ 2147483647 h 492"/>
                <a:gd name="T46" fmla="*/ 2147483647 w 1277"/>
                <a:gd name="T47" fmla="*/ 2147483647 h 492"/>
                <a:gd name="T48" fmla="*/ 2147483647 w 1277"/>
                <a:gd name="T49" fmla="*/ 2147483647 h 492"/>
                <a:gd name="T50" fmla="*/ 2147483647 w 1277"/>
                <a:gd name="T51" fmla="*/ 2147483647 h 492"/>
                <a:gd name="T52" fmla="*/ 2147483647 w 1277"/>
                <a:gd name="T53" fmla="*/ 2147483647 h 492"/>
                <a:gd name="T54" fmla="*/ 2147483647 w 1277"/>
                <a:gd name="T55" fmla="*/ 2147483647 h 492"/>
                <a:gd name="T56" fmla="*/ 2147483647 w 1277"/>
                <a:gd name="T57" fmla="*/ 2147483647 h 492"/>
                <a:gd name="T58" fmla="*/ 2147483647 w 1277"/>
                <a:gd name="T59" fmla="*/ 2147483647 h 492"/>
                <a:gd name="T60" fmla="*/ 2147483647 w 1277"/>
                <a:gd name="T61" fmla="*/ 2147483647 h 492"/>
                <a:gd name="T62" fmla="*/ 2147483647 w 1277"/>
                <a:gd name="T63" fmla="*/ 2147483647 h 492"/>
                <a:gd name="T64" fmla="*/ 2147483647 w 1277"/>
                <a:gd name="T65" fmla="*/ 2147483647 h 492"/>
                <a:gd name="T66" fmla="*/ 2147483647 w 1277"/>
                <a:gd name="T67" fmla="*/ 2147483647 h 492"/>
                <a:gd name="T68" fmla="*/ 2147483647 w 1277"/>
                <a:gd name="T69" fmla="*/ 2147483647 h 492"/>
                <a:gd name="T70" fmla="*/ 2147483647 w 1277"/>
                <a:gd name="T71" fmla="*/ 2147483647 h 492"/>
                <a:gd name="T72" fmla="*/ 2147483647 w 1277"/>
                <a:gd name="T73" fmla="*/ 0 h 492"/>
                <a:gd name="T74" fmla="*/ 2147483647 w 1277"/>
                <a:gd name="T75" fmla="*/ 2147483647 h 492"/>
                <a:gd name="T76" fmla="*/ 2147483647 w 1277"/>
                <a:gd name="T77" fmla="*/ 2147483647 h 492"/>
                <a:gd name="T78" fmla="*/ 2147483647 w 1277"/>
                <a:gd name="T79" fmla="*/ 2147483647 h 492"/>
                <a:gd name="T80" fmla="*/ 2147483647 w 1277"/>
                <a:gd name="T81" fmla="*/ 2147483647 h 492"/>
                <a:gd name="T82" fmla="*/ 2147483647 w 1277"/>
                <a:gd name="T83" fmla="*/ 2147483647 h 492"/>
                <a:gd name="T84" fmla="*/ 2147483647 w 1277"/>
                <a:gd name="T85" fmla="*/ 2147483647 h 492"/>
                <a:gd name="T86" fmla="*/ 2147483647 w 1277"/>
                <a:gd name="T87" fmla="*/ 2147483647 h 492"/>
                <a:gd name="T88" fmla="*/ 2147483647 w 1277"/>
                <a:gd name="T89" fmla="*/ 2147483647 h 492"/>
                <a:gd name="T90" fmla="*/ 2147483647 w 1277"/>
                <a:gd name="T91" fmla="*/ 2147483647 h 492"/>
                <a:gd name="T92" fmla="*/ 2147483647 w 1277"/>
                <a:gd name="T93" fmla="*/ 2147483647 h 492"/>
                <a:gd name="T94" fmla="*/ 2147483647 w 1277"/>
                <a:gd name="T95" fmla="*/ 2147483647 h 492"/>
                <a:gd name="T96" fmla="*/ 2147483647 w 1277"/>
                <a:gd name="T97" fmla="*/ 2147483647 h 492"/>
                <a:gd name="T98" fmla="*/ 2147483647 w 1277"/>
                <a:gd name="T99" fmla="*/ 2147483647 h 492"/>
                <a:gd name="T100" fmla="*/ 2147483647 w 1277"/>
                <a:gd name="T101" fmla="*/ 2147483647 h 492"/>
                <a:gd name="T102" fmla="*/ 2147483647 w 1277"/>
                <a:gd name="T103" fmla="*/ 2147483647 h 492"/>
                <a:gd name="T104" fmla="*/ 2147483647 w 1277"/>
                <a:gd name="T105" fmla="*/ 2147483647 h 492"/>
                <a:gd name="T106" fmla="*/ 2147483647 w 1277"/>
                <a:gd name="T107" fmla="*/ 2147483647 h 492"/>
                <a:gd name="T108" fmla="*/ 2147483647 w 1277"/>
                <a:gd name="T109" fmla="*/ 2147483647 h 492"/>
                <a:gd name="T110" fmla="*/ 2147483647 w 1277"/>
                <a:gd name="T111" fmla="*/ 2147483647 h 492"/>
                <a:gd name="T112" fmla="*/ 2147483647 w 1277"/>
                <a:gd name="T113" fmla="*/ 2147483647 h 492"/>
                <a:gd name="T114" fmla="*/ 2147483647 w 1277"/>
                <a:gd name="T115" fmla="*/ 2147483647 h 49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277"/>
                <a:gd name="T175" fmla="*/ 0 h 492"/>
                <a:gd name="T176" fmla="*/ 1277 w 1277"/>
                <a:gd name="T177" fmla="*/ 492 h 49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277" h="492">
                  <a:moveTo>
                    <a:pt x="0" y="296"/>
                  </a:moveTo>
                  <a:lnTo>
                    <a:pt x="2" y="292"/>
                  </a:lnTo>
                  <a:lnTo>
                    <a:pt x="4" y="287"/>
                  </a:lnTo>
                  <a:lnTo>
                    <a:pt x="6" y="282"/>
                  </a:lnTo>
                  <a:lnTo>
                    <a:pt x="8" y="277"/>
                  </a:lnTo>
                  <a:lnTo>
                    <a:pt x="10" y="272"/>
                  </a:lnTo>
                  <a:lnTo>
                    <a:pt x="12" y="267"/>
                  </a:lnTo>
                  <a:lnTo>
                    <a:pt x="14" y="262"/>
                  </a:lnTo>
                  <a:lnTo>
                    <a:pt x="16" y="257"/>
                  </a:lnTo>
                  <a:lnTo>
                    <a:pt x="18" y="252"/>
                  </a:lnTo>
                  <a:lnTo>
                    <a:pt x="20" y="247"/>
                  </a:lnTo>
                  <a:lnTo>
                    <a:pt x="22" y="243"/>
                  </a:lnTo>
                  <a:lnTo>
                    <a:pt x="24" y="238"/>
                  </a:lnTo>
                  <a:lnTo>
                    <a:pt x="26" y="233"/>
                  </a:lnTo>
                  <a:lnTo>
                    <a:pt x="28" y="228"/>
                  </a:lnTo>
                  <a:lnTo>
                    <a:pt x="30" y="223"/>
                  </a:lnTo>
                  <a:lnTo>
                    <a:pt x="32" y="218"/>
                  </a:lnTo>
                  <a:lnTo>
                    <a:pt x="34" y="213"/>
                  </a:lnTo>
                  <a:lnTo>
                    <a:pt x="36" y="208"/>
                  </a:lnTo>
                  <a:lnTo>
                    <a:pt x="38" y="203"/>
                  </a:lnTo>
                  <a:lnTo>
                    <a:pt x="40" y="198"/>
                  </a:lnTo>
                  <a:lnTo>
                    <a:pt x="42" y="194"/>
                  </a:lnTo>
                  <a:lnTo>
                    <a:pt x="44" y="189"/>
                  </a:lnTo>
                  <a:lnTo>
                    <a:pt x="46" y="184"/>
                  </a:lnTo>
                  <a:lnTo>
                    <a:pt x="48" y="179"/>
                  </a:lnTo>
                  <a:lnTo>
                    <a:pt x="50" y="175"/>
                  </a:lnTo>
                  <a:lnTo>
                    <a:pt x="52" y="170"/>
                  </a:lnTo>
                  <a:lnTo>
                    <a:pt x="54" y="165"/>
                  </a:lnTo>
                  <a:lnTo>
                    <a:pt x="56" y="161"/>
                  </a:lnTo>
                  <a:lnTo>
                    <a:pt x="58" y="156"/>
                  </a:lnTo>
                  <a:lnTo>
                    <a:pt x="60" y="151"/>
                  </a:lnTo>
                  <a:lnTo>
                    <a:pt x="62" y="147"/>
                  </a:lnTo>
                  <a:lnTo>
                    <a:pt x="64" y="142"/>
                  </a:lnTo>
                  <a:lnTo>
                    <a:pt x="66" y="138"/>
                  </a:lnTo>
                  <a:lnTo>
                    <a:pt x="68" y="133"/>
                  </a:lnTo>
                  <a:lnTo>
                    <a:pt x="70" y="129"/>
                  </a:lnTo>
                  <a:lnTo>
                    <a:pt x="72" y="125"/>
                  </a:lnTo>
                  <a:lnTo>
                    <a:pt x="74" y="121"/>
                  </a:lnTo>
                  <a:lnTo>
                    <a:pt x="76" y="116"/>
                  </a:lnTo>
                  <a:lnTo>
                    <a:pt x="78" y="112"/>
                  </a:lnTo>
                  <a:lnTo>
                    <a:pt x="80" y="108"/>
                  </a:lnTo>
                  <a:lnTo>
                    <a:pt x="82" y="104"/>
                  </a:lnTo>
                  <a:lnTo>
                    <a:pt x="84" y="100"/>
                  </a:lnTo>
                  <a:lnTo>
                    <a:pt x="86" y="96"/>
                  </a:lnTo>
                  <a:lnTo>
                    <a:pt x="88" y="92"/>
                  </a:lnTo>
                  <a:lnTo>
                    <a:pt x="90" y="88"/>
                  </a:lnTo>
                  <a:lnTo>
                    <a:pt x="92" y="85"/>
                  </a:lnTo>
                  <a:lnTo>
                    <a:pt x="94" y="81"/>
                  </a:lnTo>
                  <a:lnTo>
                    <a:pt x="96" y="77"/>
                  </a:lnTo>
                  <a:lnTo>
                    <a:pt x="98" y="74"/>
                  </a:lnTo>
                  <a:lnTo>
                    <a:pt x="100" y="70"/>
                  </a:lnTo>
                  <a:lnTo>
                    <a:pt x="102" y="67"/>
                  </a:lnTo>
                  <a:lnTo>
                    <a:pt x="104" y="63"/>
                  </a:lnTo>
                  <a:lnTo>
                    <a:pt x="106" y="60"/>
                  </a:lnTo>
                  <a:lnTo>
                    <a:pt x="108" y="57"/>
                  </a:lnTo>
                  <a:lnTo>
                    <a:pt x="110" y="54"/>
                  </a:lnTo>
                  <a:lnTo>
                    <a:pt x="112" y="51"/>
                  </a:lnTo>
                  <a:lnTo>
                    <a:pt x="114" y="48"/>
                  </a:lnTo>
                  <a:lnTo>
                    <a:pt x="116" y="45"/>
                  </a:lnTo>
                  <a:lnTo>
                    <a:pt x="118" y="42"/>
                  </a:lnTo>
                  <a:lnTo>
                    <a:pt x="120" y="39"/>
                  </a:lnTo>
                  <a:lnTo>
                    <a:pt x="122" y="37"/>
                  </a:lnTo>
                  <a:lnTo>
                    <a:pt x="124" y="34"/>
                  </a:lnTo>
                  <a:lnTo>
                    <a:pt x="126" y="32"/>
                  </a:lnTo>
                  <a:lnTo>
                    <a:pt x="128" y="29"/>
                  </a:lnTo>
                  <a:lnTo>
                    <a:pt x="130" y="27"/>
                  </a:lnTo>
                  <a:lnTo>
                    <a:pt x="132" y="25"/>
                  </a:lnTo>
                  <a:lnTo>
                    <a:pt x="134" y="23"/>
                  </a:lnTo>
                  <a:lnTo>
                    <a:pt x="136" y="21"/>
                  </a:lnTo>
                  <a:lnTo>
                    <a:pt x="138" y="19"/>
                  </a:lnTo>
                  <a:lnTo>
                    <a:pt x="140" y="17"/>
                  </a:lnTo>
                  <a:lnTo>
                    <a:pt x="142" y="15"/>
                  </a:lnTo>
                  <a:lnTo>
                    <a:pt x="144" y="13"/>
                  </a:lnTo>
                  <a:lnTo>
                    <a:pt x="146" y="12"/>
                  </a:lnTo>
                  <a:lnTo>
                    <a:pt x="148" y="10"/>
                  </a:lnTo>
                  <a:lnTo>
                    <a:pt x="150" y="9"/>
                  </a:lnTo>
                  <a:lnTo>
                    <a:pt x="152" y="8"/>
                  </a:lnTo>
                  <a:lnTo>
                    <a:pt x="154" y="6"/>
                  </a:lnTo>
                  <a:lnTo>
                    <a:pt x="156" y="5"/>
                  </a:lnTo>
                  <a:lnTo>
                    <a:pt x="158" y="4"/>
                  </a:lnTo>
                  <a:lnTo>
                    <a:pt x="160" y="3"/>
                  </a:lnTo>
                  <a:lnTo>
                    <a:pt x="162" y="3"/>
                  </a:lnTo>
                  <a:lnTo>
                    <a:pt x="164" y="2"/>
                  </a:lnTo>
                  <a:lnTo>
                    <a:pt x="166" y="1"/>
                  </a:lnTo>
                  <a:lnTo>
                    <a:pt x="168" y="1"/>
                  </a:lnTo>
                  <a:lnTo>
                    <a:pt x="170" y="0"/>
                  </a:lnTo>
                  <a:lnTo>
                    <a:pt x="172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8" y="0"/>
                  </a:lnTo>
                  <a:lnTo>
                    <a:pt x="180" y="0"/>
                  </a:lnTo>
                  <a:lnTo>
                    <a:pt x="182" y="0"/>
                  </a:lnTo>
                  <a:lnTo>
                    <a:pt x="184" y="0"/>
                  </a:lnTo>
                  <a:lnTo>
                    <a:pt x="186" y="0"/>
                  </a:lnTo>
                  <a:lnTo>
                    <a:pt x="188" y="1"/>
                  </a:lnTo>
                  <a:lnTo>
                    <a:pt x="190" y="2"/>
                  </a:lnTo>
                  <a:lnTo>
                    <a:pt x="192" y="2"/>
                  </a:lnTo>
                  <a:lnTo>
                    <a:pt x="194" y="3"/>
                  </a:lnTo>
                  <a:lnTo>
                    <a:pt x="196" y="4"/>
                  </a:lnTo>
                  <a:lnTo>
                    <a:pt x="198" y="5"/>
                  </a:lnTo>
                  <a:lnTo>
                    <a:pt x="200" y="6"/>
                  </a:lnTo>
                  <a:lnTo>
                    <a:pt x="202" y="7"/>
                  </a:lnTo>
                  <a:lnTo>
                    <a:pt x="204" y="8"/>
                  </a:lnTo>
                  <a:lnTo>
                    <a:pt x="206" y="10"/>
                  </a:lnTo>
                  <a:lnTo>
                    <a:pt x="208" y="11"/>
                  </a:lnTo>
                  <a:lnTo>
                    <a:pt x="210" y="12"/>
                  </a:lnTo>
                  <a:lnTo>
                    <a:pt x="212" y="14"/>
                  </a:lnTo>
                  <a:lnTo>
                    <a:pt x="214" y="16"/>
                  </a:lnTo>
                  <a:lnTo>
                    <a:pt x="216" y="18"/>
                  </a:lnTo>
                  <a:lnTo>
                    <a:pt x="218" y="19"/>
                  </a:lnTo>
                  <a:lnTo>
                    <a:pt x="220" y="21"/>
                  </a:lnTo>
                  <a:lnTo>
                    <a:pt x="222" y="24"/>
                  </a:lnTo>
                  <a:lnTo>
                    <a:pt x="224" y="26"/>
                  </a:lnTo>
                  <a:lnTo>
                    <a:pt x="226" y="28"/>
                  </a:lnTo>
                  <a:lnTo>
                    <a:pt x="228" y="30"/>
                  </a:lnTo>
                  <a:lnTo>
                    <a:pt x="230" y="33"/>
                  </a:lnTo>
                  <a:lnTo>
                    <a:pt x="232" y="35"/>
                  </a:lnTo>
                  <a:lnTo>
                    <a:pt x="234" y="38"/>
                  </a:lnTo>
                  <a:lnTo>
                    <a:pt x="236" y="41"/>
                  </a:lnTo>
                  <a:lnTo>
                    <a:pt x="238" y="43"/>
                  </a:lnTo>
                  <a:lnTo>
                    <a:pt x="240" y="46"/>
                  </a:lnTo>
                  <a:lnTo>
                    <a:pt x="242" y="49"/>
                  </a:lnTo>
                  <a:lnTo>
                    <a:pt x="244" y="52"/>
                  </a:lnTo>
                  <a:lnTo>
                    <a:pt x="246" y="55"/>
                  </a:lnTo>
                  <a:lnTo>
                    <a:pt x="248" y="58"/>
                  </a:lnTo>
                  <a:lnTo>
                    <a:pt x="250" y="62"/>
                  </a:lnTo>
                  <a:lnTo>
                    <a:pt x="252" y="65"/>
                  </a:lnTo>
                  <a:lnTo>
                    <a:pt x="254" y="68"/>
                  </a:lnTo>
                  <a:lnTo>
                    <a:pt x="256" y="72"/>
                  </a:lnTo>
                  <a:lnTo>
                    <a:pt x="258" y="75"/>
                  </a:lnTo>
                  <a:lnTo>
                    <a:pt x="260" y="79"/>
                  </a:lnTo>
                  <a:lnTo>
                    <a:pt x="262" y="82"/>
                  </a:lnTo>
                  <a:lnTo>
                    <a:pt x="264" y="86"/>
                  </a:lnTo>
                  <a:lnTo>
                    <a:pt x="266" y="90"/>
                  </a:lnTo>
                  <a:lnTo>
                    <a:pt x="268" y="94"/>
                  </a:lnTo>
                  <a:lnTo>
                    <a:pt x="270" y="98"/>
                  </a:lnTo>
                  <a:lnTo>
                    <a:pt x="272" y="102"/>
                  </a:lnTo>
                  <a:lnTo>
                    <a:pt x="274" y="106"/>
                  </a:lnTo>
                  <a:lnTo>
                    <a:pt x="276" y="110"/>
                  </a:lnTo>
                  <a:lnTo>
                    <a:pt x="278" y="114"/>
                  </a:lnTo>
                  <a:lnTo>
                    <a:pt x="280" y="118"/>
                  </a:lnTo>
                  <a:lnTo>
                    <a:pt x="282" y="122"/>
                  </a:lnTo>
                  <a:lnTo>
                    <a:pt x="284" y="127"/>
                  </a:lnTo>
                  <a:lnTo>
                    <a:pt x="286" y="131"/>
                  </a:lnTo>
                  <a:lnTo>
                    <a:pt x="288" y="135"/>
                  </a:lnTo>
                  <a:lnTo>
                    <a:pt x="290" y="140"/>
                  </a:lnTo>
                  <a:lnTo>
                    <a:pt x="292" y="144"/>
                  </a:lnTo>
                  <a:lnTo>
                    <a:pt x="294" y="149"/>
                  </a:lnTo>
                  <a:lnTo>
                    <a:pt x="296" y="153"/>
                  </a:lnTo>
                  <a:lnTo>
                    <a:pt x="298" y="158"/>
                  </a:lnTo>
                  <a:lnTo>
                    <a:pt x="300" y="163"/>
                  </a:lnTo>
                  <a:lnTo>
                    <a:pt x="302" y="167"/>
                  </a:lnTo>
                  <a:lnTo>
                    <a:pt x="304" y="172"/>
                  </a:lnTo>
                  <a:lnTo>
                    <a:pt x="306" y="177"/>
                  </a:lnTo>
                  <a:lnTo>
                    <a:pt x="308" y="181"/>
                  </a:lnTo>
                  <a:lnTo>
                    <a:pt x="310" y="186"/>
                  </a:lnTo>
                  <a:lnTo>
                    <a:pt x="312" y="191"/>
                  </a:lnTo>
                  <a:lnTo>
                    <a:pt x="314" y="196"/>
                  </a:lnTo>
                  <a:lnTo>
                    <a:pt x="316" y="201"/>
                  </a:lnTo>
                  <a:lnTo>
                    <a:pt x="318" y="205"/>
                  </a:lnTo>
                  <a:lnTo>
                    <a:pt x="320" y="210"/>
                  </a:lnTo>
                  <a:lnTo>
                    <a:pt x="322" y="215"/>
                  </a:lnTo>
                  <a:lnTo>
                    <a:pt x="324" y="220"/>
                  </a:lnTo>
                  <a:lnTo>
                    <a:pt x="326" y="225"/>
                  </a:lnTo>
                  <a:lnTo>
                    <a:pt x="328" y="230"/>
                  </a:lnTo>
                  <a:lnTo>
                    <a:pt x="330" y="235"/>
                  </a:lnTo>
                  <a:lnTo>
                    <a:pt x="332" y="240"/>
                  </a:lnTo>
                  <a:lnTo>
                    <a:pt x="334" y="245"/>
                  </a:lnTo>
                  <a:lnTo>
                    <a:pt x="336" y="250"/>
                  </a:lnTo>
                  <a:lnTo>
                    <a:pt x="338" y="255"/>
                  </a:lnTo>
                  <a:lnTo>
                    <a:pt x="340" y="259"/>
                  </a:lnTo>
                  <a:lnTo>
                    <a:pt x="342" y="264"/>
                  </a:lnTo>
                  <a:lnTo>
                    <a:pt x="344" y="269"/>
                  </a:lnTo>
                  <a:lnTo>
                    <a:pt x="346" y="274"/>
                  </a:lnTo>
                  <a:lnTo>
                    <a:pt x="348" y="279"/>
                  </a:lnTo>
                  <a:lnTo>
                    <a:pt x="350" y="284"/>
                  </a:lnTo>
                  <a:lnTo>
                    <a:pt x="352" y="289"/>
                  </a:lnTo>
                  <a:lnTo>
                    <a:pt x="354" y="294"/>
                  </a:lnTo>
                  <a:lnTo>
                    <a:pt x="356" y="299"/>
                  </a:lnTo>
                  <a:lnTo>
                    <a:pt x="358" y="303"/>
                  </a:lnTo>
                  <a:lnTo>
                    <a:pt x="360" y="308"/>
                  </a:lnTo>
                  <a:lnTo>
                    <a:pt x="362" y="313"/>
                  </a:lnTo>
                  <a:lnTo>
                    <a:pt x="364" y="318"/>
                  </a:lnTo>
                  <a:lnTo>
                    <a:pt x="366" y="322"/>
                  </a:lnTo>
                  <a:lnTo>
                    <a:pt x="368" y="327"/>
                  </a:lnTo>
                  <a:lnTo>
                    <a:pt x="370" y="332"/>
                  </a:lnTo>
                  <a:lnTo>
                    <a:pt x="372" y="336"/>
                  </a:lnTo>
                  <a:lnTo>
                    <a:pt x="374" y="341"/>
                  </a:lnTo>
                  <a:lnTo>
                    <a:pt x="376" y="345"/>
                  </a:lnTo>
                  <a:lnTo>
                    <a:pt x="378" y="350"/>
                  </a:lnTo>
                  <a:lnTo>
                    <a:pt x="380" y="354"/>
                  </a:lnTo>
                  <a:lnTo>
                    <a:pt x="382" y="359"/>
                  </a:lnTo>
                  <a:lnTo>
                    <a:pt x="384" y="363"/>
                  </a:lnTo>
                  <a:lnTo>
                    <a:pt x="386" y="367"/>
                  </a:lnTo>
                  <a:lnTo>
                    <a:pt x="388" y="372"/>
                  </a:lnTo>
                  <a:lnTo>
                    <a:pt x="390" y="376"/>
                  </a:lnTo>
                  <a:lnTo>
                    <a:pt x="392" y="380"/>
                  </a:lnTo>
                  <a:lnTo>
                    <a:pt x="394" y="384"/>
                  </a:lnTo>
                  <a:lnTo>
                    <a:pt x="396" y="388"/>
                  </a:lnTo>
                  <a:lnTo>
                    <a:pt x="398" y="392"/>
                  </a:lnTo>
                  <a:lnTo>
                    <a:pt x="400" y="396"/>
                  </a:lnTo>
                  <a:lnTo>
                    <a:pt x="402" y="400"/>
                  </a:lnTo>
                  <a:lnTo>
                    <a:pt x="404" y="404"/>
                  </a:lnTo>
                  <a:lnTo>
                    <a:pt x="406" y="408"/>
                  </a:lnTo>
                  <a:lnTo>
                    <a:pt x="408" y="411"/>
                  </a:lnTo>
                  <a:lnTo>
                    <a:pt x="410" y="415"/>
                  </a:lnTo>
                  <a:lnTo>
                    <a:pt x="412" y="418"/>
                  </a:lnTo>
                  <a:lnTo>
                    <a:pt x="414" y="422"/>
                  </a:lnTo>
                  <a:lnTo>
                    <a:pt x="416" y="425"/>
                  </a:lnTo>
                  <a:lnTo>
                    <a:pt x="418" y="429"/>
                  </a:lnTo>
                  <a:lnTo>
                    <a:pt x="420" y="432"/>
                  </a:lnTo>
                  <a:lnTo>
                    <a:pt x="422" y="435"/>
                  </a:lnTo>
                  <a:lnTo>
                    <a:pt x="424" y="438"/>
                  </a:lnTo>
                  <a:lnTo>
                    <a:pt x="426" y="441"/>
                  </a:lnTo>
                  <a:lnTo>
                    <a:pt x="428" y="444"/>
                  </a:lnTo>
                  <a:lnTo>
                    <a:pt x="430" y="447"/>
                  </a:lnTo>
                  <a:lnTo>
                    <a:pt x="432" y="450"/>
                  </a:lnTo>
                  <a:lnTo>
                    <a:pt x="434" y="453"/>
                  </a:lnTo>
                  <a:lnTo>
                    <a:pt x="436" y="455"/>
                  </a:lnTo>
                  <a:lnTo>
                    <a:pt x="438" y="458"/>
                  </a:lnTo>
                  <a:lnTo>
                    <a:pt x="440" y="460"/>
                  </a:lnTo>
                  <a:lnTo>
                    <a:pt x="442" y="463"/>
                  </a:lnTo>
                  <a:lnTo>
                    <a:pt x="444" y="465"/>
                  </a:lnTo>
                  <a:lnTo>
                    <a:pt x="446" y="467"/>
                  </a:lnTo>
                  <a:lnTo>
                    <a:pt x="448" y="469"/>
                  </a:lnTo>
                  <a:lnTo>
                    <a:pt x="450" y="471"/>
                  </a:lnTo>
                  <a:lnTo>
                    <a:pt x="452" y="473"/>
                  </a:lnTo>
                  <a:lnTo>
                    <a:pt x="454" y="475"/>
                  </a:lnTo>
                  <a:lnTo>
                    <a:pt x="456" y="477"/>
                  </a:lnTo>
                  <a:lnTo>
                    <a:pt x="458" y="479"/>
                  </a:lnTo>
                  <a:lnTo>
                    <a:pt x="460" y="480"/>
                  </a:lnTo>
                  <a:lnTo>
                    <a:pt x="462" y="482"/>
                  </a:lnTo>
                  <a:lnTo>
                    <a:pt x="464" y="483"/>
                  </a:lnTo>
                  <a:lnTo>
                    <a:pt x="466" y="484"/>
                  </a:lnTo>
                  <a:lnTo>
                    <a:pt x="468" y="486"/>
                  </a:lnTo>
                  <a:lnTo>
                    <a:pt x="470" y="487"/>
                  </a:lnTo>
                  <a:lnTo>
                    <a:pt x="472" y="488"/>
                  </a:lnTo>
                  <a:lnTo>
                    <a:pt x="474" y="489"/>
                  </a:lnTo>
                  <a:lnTo>
                    <a:pt x="476" y="489"/>
                  </a:lnTo>
                  <a:lnTo>
                    <a:pt x="478" y="490"/>
                  </a:lnTo>
                  <a:lnTo>
                    <a:pt x="480" y="491"/>
                  </a:lnTo>
                  <a:lnTo>
                    <a:pt x="482" y="491"/>
                  </a:lnTo>
                  <a:lnTo>
                    <a:pt x="484" y="492"/>
                  </a:lnTo>
                  <a:lnTo>
                    <a:pt x="486" y="492"/>
                  </a:lnTo>
                  <a:lnTo>
                    <a:pt x="488" y="492"/>
                  </a:lnTo>
                  <a:lnTo>
                    <a:pt x="490" y="492"/>
                  </a:lnTo>
                  <a:lnTo>
                    <a:pt x="492" y="492"/>
                  </a:lnTo>
                  <a:lnTo>
                    <a:pt x="494" y="492"/>
                  </a:lnTo>
                  <a:lnTo>
                    <a:pt x="496" y="492"/>
                  </a:lnTo>
                  <a:lnTo>
                    <a:pt x="498" y="492"/>
                  </a:lnTo>
                  <a:lnTo>
                    <a:pt x="500" y="492"/>
                  </a:lnTo>
                  <a:lnTo>
                    <a:pt x="502" y="491"/>
                  </a:lnTo>
                  <a:lnTo>
                    <a:pt x="504" y="490"/>
                  </a:lnTo>
                  <a:lnTo>
                    <a:pt x="506" y="490"/>
                  </a:lnTo>
                  <a:lnTo>
                    <a:pt x="508" y="489"/>
                  </a:lnTo>
                  <a:lnTo>
                    <a:pt x="510" y="488"/>
                  </a:lnTo>
                  <a:lnTo>
                    <a:pt x="512" y="487"/>
                  </a:lnTo>
                  <a:lnTo>
                    <a:pt x="514" y="486"/>
                  </a:lnTo>
                  <a:lnTo>
                    <a:pt x="516" y="485"/>
                  </a:lnTo>
                  <a:lnTo>
                    <a:pt x="518" y="484"/>
                  </a:lnTo>
                  <a:lnTo>
                    <a:pt x="520" y="482"/>
                  </a:lnTo>
                  <a:lnTo>
                    <a:pt x="522" y="481"/>
                  </a:lnTo>
                  <a:lnTo>
                    <a:pt x="524" y="479"/>
                  </a:lnTo>
                  <a:lnTo>
                    <a:pt x="526" y="478"/>
                  </a:lnTo>
                  <a:lnTo>
                    <a:pt x="528" y="476"/>
                  </a:lnTo>
                  <a:lnTo>
                    <a:pt x="530" y="474"/>
                  </a:lnTo>
                  <a:lnTo>
                    <a:pt x="532" y="472"/>
                  </a:lnTo>
                  <a:lnTo>
                    <a:pt x="534" y="470"/>
                  </a:lnTo>
                  <a:lnTo>
                    <a:pt x="536" y="468"/>
                  </a:lnTo>
                  <a:lnTo>
                    <a:pt x="538" y="466"/>
                  </a:lnTo>
                  <a:lnTo>
                    <a:pt x="540" y="464"/>
                  </a:lnTo>
                  <a:lnTo>
                    <a:pt x="542" y="462"/>
                  </a:lnTo>
                  <a:lnTo>
                    <a:pt x="544" y="459"/>
                  </a:lnTo>
                  <a:lnTo>
                    <a:pt x="546" y="457"/>
                  </a:lnTo>
                  <a:lnTo>
                    <a:pt x="548" y="454"/>
                  </a:lnTo>
                  <a:lnTo>
                    <a:pt x="550" y="451"/>
                  </a:lnTo>
                  <a:lnTo>
                    <a:pt x="552" y="449"/>
                  </a:lnTo>
                  <a:lnTo>
                    <a:pt x="554" y="446"/>
                  </a:lnTo>
                  <a:lnTo>
                    <a:pt x="556" y="443"/>
                  </a:lnTo>
                  <a:lnTo>
                    <a:pt x="558" y="440"/>
                  </a:lnTo>
                  <a:lnTo>
                    <a:pt x="560" y="437"/>
                  </a:lnTo>
                  <a:lnTo>
                    <a:pt x="562" y="434"/>
                  </a:lnTo>
                  <a:lnTo>
                    <a:pt x="564" y="430"/>
                  </a:lnTo>
                  <a:lnTo>
                    <a:pt x="566" y="427"/>
                  </a:lnTo>
                  <a:lnTo>
                    <a:pt x="568" y="424"/>
                  </a:lnTo>
                  <a:lnTo>
                    <a:pt x="570" y="420"/>
                  </a:lnTo>
                  <a:lnTo>
                    <a:pt x="572" y="417"/>
                  </a:lnTo>
                  <a:lnTo>
                    <a:pt x="574" y="413"/>
                  </a:lnTo>
                  <a:lnTo>
                    <a:pt x="576" y="409"/>
                  </a:lnTo>
                  <a:lnTo>
                    <a:pt x="578" y="406"/>
                  </a:lnTo>
                  <a:lnTo>
                    <a:pt x="580" y="402"/>
                  </a:lnTo>
                  <a:lnTo>
                    <a:pt x="582" y="398"/>
                  </a:lnTo>
                  <a:lnTo>
                    <a:pt x="584" y="394"/>
                  </a:lnTo>
                  <a:lnTo>
                    <a:pt x="586" y="390"/>
                  </a:lnTo>
                  <a:lnTo>
                    <a:pt x="588" y="386"/>
                  </a:lnTo>
                  <a:lnTo>
                    <a:pt x="590" y="382"/>
                  </a:lnTo>
                  <a:lnTo>
                    <a:pt x="592" y="378"/>
                  </a:lnTo>
                  <a:lnTo>
                    <a:pt x="594" y="374"/>
                  </a:lnTo>
                  <a:lnTo>
                    <a:pt x="596" y="369"/>
                  </a:lnTo>
                  <a:lnTo>
                    <a:pt x="598" y="365"/>
                  </a:lnTo>
                  <a:lnTo>
                    <a:pt x="600" y="361"/>
                  </a:lnTo>
                  <a:lnTo>
                    <a:pt x="602" y="356"/>
                  </a:lnTo>
                  <a:lnTo>
                    <a:pt x="604" y="352"/>
                  </a:lnTo>
                  <a:lnTo>
                    <a:pt x="606" y="348"/>
                  </a:lnTo>
                  <a:lnTo>
                    <a:pt x="608" y="343"/>
                  </a:lnTo>
                  <a:lnTo>
                    <a:pt x="610" y="339"/>
                  </a:lnTo>
                  <a:lnTo>
                    <a:pt x="612" y="334"/>
                  </a:lnTo>
                  <a:lnTo>
                    <a:pt x="614" y="329"/>
                  </a:lnTo>
                  <a:lnTo>
                    <a:pt x="616" y="325"/>
                  </a:lnTo>
                  <a:lnTo>
                    <a:pt x="618" y="320"/>
                  </a:lnTo>
                  <a:lnTo>
                    <a:pt x="620" y="315"/>
                  </a:lnTo>
                  <a:lnTo>
                    <a:pt x="622" y="310"/>
                  </a:lnTo>
                  <a:lnTo>
                    <a:pt x="624" y="306"/>
                  </a:lnTo>
                  <a:lnTo>
                    <a:pt x="626" y="301"/>
                  </a:lnTo>
                  <a:lnTo>
                    <a:pt x="628" y="296"/>
                  </a:lnTo>
                  <a:lnTo>
                    <a:pt x="630" y="291"/>
                  </a:lnTo>
                  <a:lnTo>
                    <a:pt x="632" y="286"/>
                  </a:lnTo>
                  <a:lnTo>
                    <a:pt x="634" y="282"/>
                  </a:lnTo>
                  <a:lnTo>
                    <a:pt x="636" y="277"/>
                  </a:lnTo>
                  <a:lnTo>
                    <a:pt x="638" y="272"/>
                  </a:lnTo>
                  <a:lnTo>
                    <a:pt x="640" y="267"/>
                  </a:lnTo>
                  <a:lnTo>
                    <a:pt x="642" y="262"/>
                  </a:lnTo>
                  <a:lnTo>
                    <a:pt x="644" y="257"/>
                  </a:lnTo>
                  <a:lnTo>
                    <a:pt x="646" y="252"/>
                  </a:lnTo>
                  <a:lnTo>
                    <a:pt x="648" y="247"/>
                  </a:lnTo>
                  <a:lnTo>
                    <a:pt x="650" y="242"/>
                  </a:lnTo>
                  <a:lnTo>
                    <a:pt x="652" y="237"/>
                  </a:lnTo>
                  <a:lnTo>
                    <a:pt x="654" y="232"/>
                  </a:lnTo>
                  <a:lnTo>
                    <a:pt x="656" y="227"/>
                  </a:lnTo>
                  <a:lnTo>
                    <a:pt x="658" y="223"/>
                  </a:lnTo>
                  <a:lnTo>
                    <a:pt x="660" y="218"/>
                  </a:lnTo>
                  <a:lnTo>
                    <a:pt x="662" y="213"/>
                  </a:lnTo>
                  <a:lnTo>
                    <a:pt x="664" y="208"/>
                  </a:lnTo>
                  <a:lnTo>
                    <a:pt x="666" y="203"/>
                  </a:lnTo>
                  <a:lnTo>
                    <a:pt x="668" y="198"/>
                  </a:lnTo>
                  <a:lnTo>
                    <a:pt x="670" y="193"/>
                  </a:lnTo>
                  <a:lnTo>
                    <a:pt x="672" y="188"/>
                  </a:lnTo>
                  <a:lnTo>
                    <a:pt x="674" y="184"/>
                  </a:lnTo>
                  <a:lnTo>
                    <a:pt x="676" y="179"/>
                  </a:lnTo>
                  <a:lnTo>
                    <a:pt x="678" y="174"/>
                  </a:lnTo>
                  <a:lnTo>
                    <a:pt x="680" y="170"/>
                  </a:lnTo>
                  <a:lnTo>
                    <a:pt x="682" y="165"/>
                  </a:lnTo>
                  <a:lnTo>
                    <a:pt x="684" y="160"/>
                  </a:lnTo>
                  <a:lnTo>
                    <a:pt x="686" y="156"/>
                  </a:lnTo>
                  <a:lnTo>
                    <a:pt x="688" y="151"/>
                  </a:lnTo>
                  <a:lnTo>
                    <a:pt x="690" y="146"/>
                  </a:lnTo>
                  <a:lnTo>
                    <a:pt x="692" y="142"/>
                  </a:lnTo>
                  <a:lnTo>
                    <a:pt x="694" y="138"/>
                  </a:lnTo>
                  <a:lnTo>
                    <a:pt x="696" y="133"/>
                  </a:lnTo>
                  <a:lnTo>
                    <a:pt x="698" y="129"/>
                  </a:lnTo>
                  <a:lnTo>
                    <a:pt x="700" y="124"/>
                  </a:lnTo>
                  <a:lnTo>
                    <a:pt x="702" y="120"/>
                  </a:lnTo>
                  <a:lnTo>
                    <a:pt x="704" y="116"/>
                  </a:lnTo>
                  <a:lnTo>
                    <a:pt x="706" y="112"/>
                  </a:lnTo>
                  <a:lnTo>
                    <a:pt x="708" y="108"/>
                  </a:lnTo>
                  <a:lnTo>
                    <a:pt x="710" y="104"/>
                  </a:lnTo>
                  <a:lnTo>
                    <a:pt x="712" y="100"/>
                  </a:lnTo>
                  <a:lnTo>
                    <a:pt x="714" y="96"/>
                  </a:lnTo>
                  <a:lnTo>
                    <a:pt x="716" y="92"/>
                  </a:lnTo>
                  <a:lnTo>
                    <a:pt x="718" y="88"/>
                  </a:lnTo>
                  <a:lnTo>
                    <a:pt x="720" y="84"/>
                  </a:lnTo>
                  <a:lnTo>
                    <a:pt x="722" y="81"/>
                  </a:lnTo>
                  <a:lnTo>
                    <a:pt x="724" y="77"/>
                  </a:lnTo>
                  <a:lnTo>
                    <a:pt x="726" y="73"/>
                  </a:lnTo>
                  <a:lnTo>
                    <a:pt x="728" y="70"/>
                  </a:lnTo>
                  <a:lnTo>
                    <a:pt x="730" y="67"/>
                  </a:lnTo>
                  <a:lnTo>
                    <a:pt x="732" y="63"/>
                  </a:lnTo>
                  <a:lnTo>
                    <a:pt x="734" y="60"/>
                  </a:lnTo>
                  <a:lnTo>
                    <a:pt x="736" y="57"/>
                  </a:lnTo>
                  <a:lnTo>
                    <a:pt x="738" y="54"/>
                  </a:lnTo>
                  <a:lnTo>
                    <a:pt x="740" y="51"/>
                  </a:lnTo>
                  <a:lnTo>
                    <a:pt x="742" y="48"/>
                  </a:lnTo>
                  <a:lnTo>
                    <a:pt x="744" y="45"/>
                  </a:lnTo>
                  <a:lnTo>
                    <a:pt x="746" y="42"/>
                  </a:lnTo>
                  <a:lnTo>
                    <a:pt x="748" y="39"/>
                  </a:lnTo>
                  <a:lnTo>
                    <a:pt x="750" y="37"/>
                  </a:lnTo>
                  <a:lnTo>
                    <a:pt x="752" y="34"/>
                  </a:lnTo>
                  <a:lnTo>
                    <a:pt x="754" y="32"/>
                  </a:lnTo>
                  <a:lnTo>
                    <a:pt x="756" y="29"/>
                  </a:lnTo>
                  <a:lnTo>
                    <a:pt x="758" y="27"/>
                  </a:lnTo>
                  <a:lnTo>
                    <a:pt x="760" y="25"/>
                  </a:lnTo>
                  <a:lnTo>
                    <a:pt x="762" y="23"/>
                  </a:lnTo>
                  <a:lnTo>
                    <a:pt x="764" y="20"/>
                  </a:lnTo>
                  <a:lnTo>
                    <a:pt x="766" y="19"/>
                  </a:lnTo>
                  <a:lnTo>
                    <a:pt x="768" y="17"/>
                  </a:lnTo>
                  <a:lnTo>
                    <a:pt x="770" y="15"/>
                  </a:lnTo>
                  <a:lnTo>
                    <a:pt x="772" y="13"/>
                  </a:lnTo>
                  <a:lnTo>
                    <a:pt x="774" y="12"/>
                  </a:lnTo>
                  <a:lnTo>
                    <a:pt x="776" y="10"/>
                  </a:lnTo>
                  <a:lnTo>
                    <a:pt x="778" y="9"/>
                  </a:lnTo>
                  <a:lnTo>
                    <a:pt x="780" y="8"/>
                  </a:lnTo>
                  <a:lnTo>
                    <a:pt x="782" y="6"/>
                  </a:lnTo>
                  <a:lnTo>
                    <a:pt x="784" y="5"/>
                  </a:lnTo>
                  <a:lnTo>
                    <a:pt x="786" y="4"/>
                  </a:lnTo>
                  <a:lnTo>
                    <a:pt x="788" y="3"/>
                  </a:lnTo>
                  <a:lnTo>
                    <a:pt x="790" y="3"/>
                  </a:lnTo>
                  <a:lnTo>
                    <a:pt x="792" y="2"/>
                  </a:lnTo>
                  <a:lnTo>
                    <a:pt x="794" y="1"/>
                  </a:lnTo>
                  <a:lnTo>
                    <a:pt x="796" y="1"/>
                  </a:lnTo>
                  <a:lnTo>
                    <a:pt x="798" y="0"/>
                  </a:lnTo>
                  <a:lnTo>
                    <a:pt x="800" y="0"/>
                  </a:lnTo>
                  <a:lnTo>
                    <a:pt x="802" y="0"/>
                  </a:lnTo>
                  <a:lnTo>
                    <a:pt x="804" y="0"/>
                  </a:lnTo>
                  <a:lnTo>
                    <a:pt x="806" y="0"/>
                  </a:lnTo>
                  <a:lnTo>
                    <a:pt x="808" y="0"/>
                  </a:lnTo>
                  <a:lnTo>
                    <a:pt x="810" y="0"/>
                  </a:lnTo>
                  <a:lnTo>
                    <a:pt x="812" y="0"/>
                  </a:lnTo>
                  <a:lnTo>
                    <a:pt x="814" y="1"/>
                  </a:lnTo>
                  <a:lnTo>
                    <a:pt x="816" y="1"/>
                  </a:lnTo>
                  <a:lnTo>
                    <a:pt x="818" y="2"/>
                  </a:lnTo>
                  <a:lnTo>
                    <a:pt x="820" y="2"/>
                  </a:lnTo>
                  <a:lnTo>
                    <a:pt x="822" y="3"/>
                  </a:lnTo>
                  <a:lnTo>
                    <a:pt x="824" y="4"/>
                  </a:lnTo>
                  <a:lnTo>
                    <a:pt x="826" y="5"/>
                  </a:lnTo>
                  <a:lnTo>
                    <a:pt x="828" y="6"/>
                  </a:lnTo>
                  <a:lnTo>
                    <a:pt x="830" y="7"/>
                  </a:lnTo>
                  <a:lnTo>
                    <a:pt x="832" y="8"/>
                  </a:lnTo>
                  <a:lnTo>
                    <a:pt x="834" y="10"/>
                  </a:lnTo>
                  <a:lnTo>
                    <a:pt x="836" y="11"/>
                  </a:lnTo>
                  <a:lnTo>
                    <a:pt x="838" y="13"/>
                  </a:lnTo>
                  <a:lnTo>
                    <a:pt x="840" y="14"/>
                  </a:lnTo>
                  <a:lnTo>
                    <a:pt x="842" y="16"/>
                  </a:lnTo>
                  <a:lnTo>
                    <a:pt x="844" y="18"/>
                  </a:lnTo>
                  <a:lnTo>
                    <a:pt x="846" y="20"/>
                  </a:lnTo>
                  <a:lnTo>
                    <a:pt x="848" y="22"/>
                  </a:lnTo>
                  <a:lnTo>
                    <a:pt x="850" y="24"/>
                  </a:lnTo>
                  <a:lnTo>
                    <a:pt x="852" y="26"/>
                  </a:lnTo>
                  <a:lnTo>
                    <a:pt x="854" y="28"/>
                  </a:lnTo>
                  <a:lnTo>
                    <a:pt x="856" y="30"/>
                  </a:lnTo>
                  <a:lnTo>
                    <a:pt x="858" y="33"/>
                  </a:lnTo>
                  <a:lnTo>
                    <a:pt x="860" y="35"/>
                  </a:lnTo>
                  <a:lnTo>
                    <a:pt x="862" y="38"/>
                  </a:lnTo>
                  <a:lnTo>
                    <a:pt x="864" y="41"/>
                  </a:lnTo>
                  <a:lnTo>
                    <a:pt x="866" y="44"/>
                  </a:lnTo>
                  <a:lnTo>
                    <a:pt x="868" y="46"/>
                  </a:lnTo>
                  <a:lnTo>
                    <a:pt x="870" y="49"/>
                  </a:lnTo>
                  <a:lnTo>
                    <a:pt x="872" y="52"/>
                  </a:lnTo>
                  <a:lnTo>
                    <a:pt x="874" y="55"/>
                  </a:lnTo>
                  <a:lnTo>
                    <a:pt x="876" y="59"/>
                  </a:lnTo>
                  <a:lnTo>
                    <a:pt x="878" y="62"/>
                  </a:lnTo>
                  <a:lnTo>
                    <a:pt x="880" y="65"/>
                  </a:lnTo>
                  <a:lnTo>
                    <a:pt x="882" y="68"/>
                  </a:lnTo>
                  <a:lnTo>
                    <a:pt x="884" y="72"/>
                  </a:lnTo>
                  <a:lnTo>
                    <a:pt x="886" y="75"/>
                  </a:lnTo>
                  <a:lnTo>
                    <a:pt x="888" y="79"/>
                  </a:lnTo>
                  <a:lnTo>
                    <a:pt x="890" y="83"/>
                  </a:lnTo>
                  <a:lnTo>
                    <a:pt x="892" y="86"/>
                  </a:lnTo>
                  <a:lnTo>
                    <a:pt x="894" y="90"/>
                  </a:lnTo>
                  <a:lnTo>
                    <a:pt x="896" y="94"/>
                  </a:lnTo>
                  <a:lnTo>
                    <a:pt x="898" y="98"/>
                  </a:lnTo>
                  <a:lnTo>
                    <a:pt x="900" y="102"/>
                  </a:lnTo>
                  <a:lnTo>
                    <a:pt x="902" y="106"/>
                  </a:lnTo>
                  <a:lnTo>
                    <a:pt x="904" y="110"/>
                  </a:lnTo>
                  <a:lnTo>
                    <a:pt x="906" y="114"/>
                  </a:lnTo>
                  <a:lnTo>
                    <a:pt x="908" y="118"/>
                  </a:lnTo>
                  <a:lnTo>
                    <a:pt x="910" y="123"/>
                  </a:lnTo>
                  <a:lnTo>
                    <a:pt x="912" y="127"/>
                  </a:lnTo>
                  <a:lnTo>
                    <a:pt x="914" y="131"/>
                  </a:lnTo>
                  <a:lnTo>
                    <a:pt x="916" y="136"/>
                  </a:lnTo>
                  <a:lnTo>
                    <a:pt x="918" y="140"/>
                  </a:lnTo>
                  <a:lnTo>
                    <a:pt x="920" y="145"/>
                  </a:lnTo>
                  <a:lnTo>
                    <a:pt x="922" y="149"/>
                  </a:lnTo>
                  <a:lnTo>
                    <a:pt x="924" y="154"/>
                  </a:lnTo>
                  <a:lnTo>
                    <a:pt x="926" y="158"/>
                  </a:lnTo>
                  <a:lnTo>
                    <a:pt x="928" y="163"/>
                  </a:lnTo>
                  <a:lnTo>
                    <a:pt x="930" y="168"/>
                  </a:lnTo>
                  <a:lnTo>
                    <a:pt x="932" y="172"/>
                  </a:lnTo>
                  <a:lnTo>
                    <a:pt x="934" y="177"/>
                  </a:lnTo>
                  <a:lnTo>
                    <a:pt x="936" y="182"/>
                  </a:lnTo>
                  <a:lnTo>
                    <a:pt x="938" y="186"/>
                  </a:lnTo>
                  <a:lnTo>
                    <a:pt x="940" y="191"/>
                  </a:lnTo>
                  <a:lnTo>
                    <a:pt x="942" y="196"/>
                  </a:lnTo>
                  <a:lnTo>
                    <a:pt x="944" y="201"/>
                  </a:lnTo>
                  <a:lnTo>
                    <a:pt x="946" y="206"/>
                  </a:lnTo>
                  <a:lnTo>
                    <a:pt x="948" y="211"/>
                  </a:lnTo>
                  <a:lnTo>
                    <a:pt x="950" y="216"/>
                  </a:lnTo>
                  <a:lnTo>
                    <a:pt x="952" y="220"/>
                  </a:lnTo>
                  <a:lnTo>
                    <a:pt x="954" y="225"/>
                  </a:lnTo>
                  <a:lnTo>
                    <a:pt x="956" y="230"/>
                  </a:lnTo>
                  <a:lnTo>
                    <a:pt x="958" y="235"/>
                  </a:lnTo>
                  <a:lnTo>
                    <a:pt x="960" y="240"/>
                  </a:lnTo>
                  <a:lnTo>
                    <a:pt x="962" y="245"/>
                  </a:lnTo>
                  <a:lnTo>
                    <a:pt x="964" y="250"/>
                  </a:lnTo>
                  <a:lnTo>
                    <a:pt x="966" y="255"/>
                  </a:lnTo>
                  <a:lnTo>
                    <a:pt x="968" y="260"/>
                  </a:lnTo>
                  <a:lnTo>
                    <a:pt x="970" y="265"/>
                  </a:lnTo>
                  <a:lnTo>
                    <a:pt x="972" y="270"/>
                  </a:lnTo>
                  <a:lnTo>
                    <a:pt x="974" y="275"/>
                  </a:lnTo>
                  <a:lnTo>
                    <a:pt x="976" y="279"/>
                  </a:lnTo>
                  <a:lnTo>
                    <a:pt x="978" y="284"/>
                  </a:lnTo>
                  <a:lnTo>
                    <a:pt x="980" y="289"/>
                  </a:lnTo>
                  <a:lnTo>
                    <a:pt x="982" y="294"/>
                  </a:lnTo>
                  <a:lnTo>
                    <a:pt x="984" y="299"/>
                  </a:lnTo>
                  <a:lnTo>
                    <a:pt x="986" y="304"/>
                  </a:lnTo>
                  <a:lnTo>
                    <a:pt x="988" y="308"/>
                  </a:lnTo>
                  <a:lnTo>
                    <a:pt x="990" y="313"/>
                  </a:lnTo>
                  <a:lnTo>
                    <a:pt x="992" y="318"/>
                  </a:lnTo>
                  <a:lnTo>
                    <a:pt x="994" y="323"/>
                  </a:lnTo>
                  <a:lnTo>
                    <a:pt x="996" y="327"/>
                  </a:lnTo>
                  <a:lnTo>
                    <a:pt x="998" y="332"/>
                  </a:lnTo>
                  <a:lnTo>
                    <a:pt x="1000" y="337"/>
                  </a:lnTo>
                  <a:lnTo>
                    <a:pt x="1002" y="341"/>
                  </a:lnTo>
                  <a:lnTo>
                    <a:pt x="1004" y="346"/>
                  </a:lnTo>
                  <a:lnTo>
                    <a:pt x="1006" y="350"/>
                  </a:lnTo>
                  <a:lnTo>
                    <a:pt x="1008" y="355"/>
                  </a:lnTo>
                  <a:lnTo>
                    <a:pt x="1010" y="359"/>
                  </a:lnTo>
                  <a:lnTo>
                    <a:pt x="1012" y="363"/>
                  </a:lnTo>
                  <a:lnTo>
                    <a:pt x="1014" y="368"/>
                  </a:lnTo>
                  <a:lnTo>
                    <a:pt x="1016" y="372"/>
                  </a:lnTo>
                  <a:lnTo>
                    <a:pt x="1018" y="376"/>
                  </a:lnTo>
                  <a:lnTo>
                    <a:pt x="1020" y="380"/>
                  </a:lnTo>
                  <a:lnTo>
                    <a:pt x="1022" y="384"/>
                  </a:lnTo>
                  <a:lnTo>
                    <a:pt x="1024" y="388"/>
                  </a:lnTo>
                  <a:lnTo>
                    <a:pt x="1026" y="392"/>
                  </a:lnTo>
                  <a:lnTo>
                    <a:pt x="1028" y="396"/>
                  </a:lnTo>
                  <a:lnTo>
                    <a:pt x="1030" y="400"/>
                  </a:lnTo>
                  <a:lnTo>
                    <a:pt x="1032" y="404"/>
                  </a:lnTo>
                  <a:lnTo>
                    <a:pt x="1034" y="408"/>
                  </a:lnTo>
                  <a:lnTo>
                    <a:pt x="1036" y="412"/>
                  </a:lnTo>
                  <a:lnTo>
                    <a:pt x="1038" y="415"/>
                  </a:lnTo>
                  <a:lnTo>
                    <a:pt x="1040" y="419"/>
                  </a:lnTo>
                  <a:lnTo>
                    <a:pt x="1042" y="422"/>
                  </a:lnTo>
                  <a:lnTo>
                    <a:pt x="1044" y="426"/>
                  </a:lnTo>
                  <a:lnTo>
                    <a:pt x="1046" y="429"/>
                  </a:lnTo>
                  <a:lnTo>
                    <a:pt x="1048" y="432"/>
                  </a:lnTo>
                  <a:lnTo>
                    <a:pt x="1050" y="435"/>
                  </a:lnTo>
                  <a:lnTo>
                    <a:pt x="1052" y="439"/>
                  </a:lnTo>
                  <a:lnTo>
                    <a:pt x="1054" y="442"/>
                  </a:lnTo>
                  <a:lnTo>
                    <a:pt x="1056" y="445"/>
                  </a:lnTo>
                  <a:lnTo>
                    <a:pt x="1058" y="447"/>
                  </a:lnTo>
                  <a:lnTo>
                    <a:pt x="1060" y="450"/>
                  </a:lnTo>
                  <a:lnTo>
                    <a:pt x="1062" y="453"/>
                  </a:lnTo>
                  <a:lnTo>
                    <a:pt x="1064" y="456"/>
                  </a:lnTo>
                  <a:lnTo>
                    <a:pt x="1066" y="458"/>
                  </a:lnTo>
                  <a:lnTo>
                    <a:pt x="1068" y="461"/>
                  </a:lnTo>
                  <a:lnTo>
                    <a:pt x="1070" y="463"/>
                  </a:lnTo>
                  <a:lnTo>
                    <a:pt x="1072" y="465"/>
                  </a:lnTo>
                  <a:lnTo>
                    <a:pt x="1074" y="467"/>
                  </a:lnTo>
                  <a:lnTo>
                    <a:pt x="1076" y="470"/>
                  </a:lnTo>
                  <a:lnTo>
                    <a:pt x="1078" y="472"/>
                  </a:lnTo>
                  <a:lnTo>
                    <a:pt x="1080" y="474"/>
                  </a:lnTo>
                  <a:lnTo>
                    <a:pt x="1082" y="475"/>
                  </a:lnTo>
                  <a:lnTo>
                    <a:pt x="1084" y="477"/>
                  </a:lnTo>
                  <a:lnTo>
                    <a:pt x="1086" y="479"/>
                  </a:lnTo>
                  <a:lnTo>
                    <a:pt x="1088" y="480"/>
                  </a:lnTo>
                  <a:lnTo>
                    <a:pt x="1090" y="482"/>
                  </a:lnTo>
                  <a:lnTo>
                    <a:pt x="1092" y="483"/>
                  </a:lnTo>
                  <a:lnTo>
                    <a:pt x="1094" y="485"/>
                  </a:lnTo>
                  <a:lnTo>
                    <a:pt x="1096" y="486"/>
                  </a:lnTo>
                  <a:lnTo>
                    <a:pt x="1098" y="487"/>
                  </a:lnTo>
                  <a:lnTo>
                    <a:pt x="1100" y="488"/>
                  </a:lnTo>
                  <a:lnTo>
                    <a:pt x="1102" y="489"/>
                  </a:lnTo>
                  <a:lnTo>
                    <a:pt x="1104" y="489"/>
                  </a:lnTo>
                  <a:lnTo>
                    <a:pt x="1106" y="490"/>
                  </a:lnTo>
                  <a:lnTo>
                    <a:pt x="1108" y="491"/>
                  </a:lnTo>
                  <a:lnTo>
                    <a:pt x="1110" y="491"/>
                  </a:lnTo>
                  <a:lnTo>
                    <a:pt x="1112" y="492"/>
                  </a:lnTo>
                  <a:lnTo>
                    <a:pt x="1114" y="492"/>
                  </a:lnTo>
                  <a:lnTo>
                    <a:pt x="1116" y="492"/>
                  </a:lnTo>
                  <a:lnTo>
                    <a:pt x="1118" y="492"/>
                  </a:lnTo>
                  <a:lnTo>
                    <a:pt x="1120" y="492"/>
                  </a:lnTo>
                  <a:lnTo>
                    <a:pt x="1122" y="492"/>
                  </a:lnTo>
                  <a:lnTo>
                    <a:pt x="1124" y="492"/>
                  </a:lnTo>
                  <a:lnTo>
                    <a:pt x="1126" y="492"/>
                  </a:lnTo>
                  <a:lnTo>
                    <a:pt x="1128" y="491"/>
                  </a:lnTo>
                  <a:lnTo>
                    <a:pt x="1130" y="491"/>
                  </a:lnTo>
                  <a:lnTo>
                    <a:pt x="1132" y="490"/>
                  </a:lnTo>
                  <a:lnTo>
                    <a:pt x="1134" y="490"/>
                  </a:lnTo>
                  <a:lnTo>
                    <a:pt x="1136" y="489"/>
                  </a:lnTo>
                  <a:lnTo>
                    <a:pt x="1138" y="488"/>
                  </a:lnTo>
                  <a:lnTo>
                    <a:pt x="1140" y="487"/>
                  </a:lnTo>
                  <a:lnTo>
                    <a:pt x="1142" y="486"/>
                  </a:lnTo>
                  <a:lnTo>
                    <a:pt x="1144" y="485"/>
                  </a:lnTo>
                  <a:lnTo>
                    <a:pt x="1146" y="484"/>
                  </a:lnTo>
                  <a:lnTo>
                    <a:pt x="1148" y="482"/>
                  </a:lnTo>
                  <a:lnTo>
                    <a:pt x="1150" y="481"/>
                  </a:lnTo>
                  <a:lnTo>
                    <a:pt x="1152" y="479"/>
                  </a:lnTo>
                  <a:lnTo>
                    <a:pt x="1154" y="478"/>
                  </a:lnTo>
                  <a:lnTo>
                    <a:pt x="1156" y="476"/>
                  </a:lnTo>
                  <a:lnTo>
                    <a:pt x="1158" y="474"/>
                  </a:lnTo>
                  <a:lnTo>
                    <a:pt x="1160" y="472"/>
                  </a:lnTo>
                  <a:lnTo>
                    <a:pt x="1162" y="470"/>
                  </a:lnTo>
                  <a:lnTo>
                    <a:pt x="1164" y="468"/>
                  </a:lnTo>
                  <a:lnTo>
                    <a:pt x="1166" y="466"/>
                  </a:lnTo>
                  <a:lnTo>
                    <a:pt x="1168" y="464"/>
                  </a:lnTo>
                  <a:lnTo>
                    <a:pt x="1170" y="461"/>
                  </a:lnTo>
                  <a:lnTo>
                    <a:pt x="1172" y="459"/>
                  </a:lnTo>
                  <a:lnTo>
                    <a:pt x="1174" y="456"/>
                  </a:lnTo>
                  <a:lnTo>
                    <a:pt x="1176" y="454"/>
                  </a:lnTo>
                  <a:lnTo>
                    <a:pt x="1178" y="451"/>
                  </a:lnTo>
                  <a:lnTo>
                    <a:pt x="1180" y="448"/>
                  </a:lnTo>
                  <a:lnTo>
                    <a:pt x="1182" y="446"/>
                  </a:lnTo>
                  <a:lnTo>
                    <a:pt x="1184" y="443"/>
                  </a:lnTo>
                  <a:lnTo>
                    <a:pt x="1186" y="440"/>
                  </a:lnTo>
                  <a:lnTo>
                    <a:pt x="1188" y="437"/>
                  </a:lnTo>
                  <a:lnTo>
                    <a:pt x="1190" y="433"/>
                  </a:lnTo>
                  <a:lnTo>
                    <a:pt x="1192" y="430"/>
                  </a:lnTo>
                  <a:lnTo>
                    <a:pt x="1194" y="427"/>
                  </a:lnTo>
                  <a:lnTo>
                    <a:pt x="1196" y="423"/>
                  </a:lnTo>
                  <a:lnTo>
                    <a:pt x="1198" y="420"/>
                  </a:lnTo>
                  <a:lnTo>
                    <a:pt x="1200" y="416"/>
                  </a:lnTo>
                  <a:lnTo>
                    <a:pt x="1202" y="413"/>
                  </a:lnTo>
                  <a:lnTo>
                    <a:pt x="1204" y="409"/>
                  </a:lnTo>
                  <a:lnTo>
                    <a:pt x="1206" y="405"/>
                  </a:lnTo>
                  <a:lnTo>
                    <a:pt x="1208" y="402"/>
                  </a:lnTo>
                  <a:lnTo>
                    <a:pt x="1210" y="398"/>
                  </a:lnTo>
                  <a:lnTo>
                    <a:pt x="1212" y="394"/>
                  </a:lnTo>
                  <a:lnTo>
                    <a:pt x="1214" y="390"/>
                  </a:lnTo>
                  <a:lnTo>
                    <a:pt x="1216" y="386"/>
                  </a:lnTo>
                  <a:lnTo>
                    <a:pt x="1218" y="382"/>
                  </a:lnTo>
                  <a:lnTo>
                    <a:pt x="1220" y="378"/>
                  </a:lnTo>
                  <a:lnTo>
                    <a:pt x="1222" y="373"/>
                  </a:lnTo>
                  <a:lnTo>
                    <a:pt x="1224" y="369"/>
                  </a:lnTo>
                  <a:lnTo>
                    <a:pt x="1226" y="365"/>
                  </a:lnTo>
                  <a:lnTo>
                    <a:pt x="1228" y="361"/>
                  </a:lnTo>
                  <a:lnTo>
                    <a:pt x="1230" y="356"/>
                  </a:lnTo>
                  <a:lnTo>
                    <a:pt x="1232" y="352"/>
                  </a:lnTo>
                  <a:lnTo>
                    <a:pt x="1234" y="347"/>
                  </a:lnTo>
                  <a:lnTo>
                    <a:pt x="1236" y="343"/>
                  </a:lnTo>
                  <a:lnTo>
                    <a:pt x="1238" y="338"/>
                  </a:lnTo>
                  <a:lnTo>
                    <a:pt x="1240" y="334"/>
                  </a:lnTo>
                  <a:lnTo>
                    <a:pt x="1242" y="329"/>
                  </a:lnTo>
                  <a:lnTo>
                    <a:pt x="1244" y="324"/>
                  </a:lnTo>
                  <a:lnTo>
                    <a:pt x="1246" y="320"/>
                  </a:lnTo>
                  <a:lnTo>
                    <a:pt x="1248" y="315"/>
                  </a:lnTo>
                  <a:lnTo>
                    <a:pt x="1250" y="310"/>
                  </a:lnTo>
                  <a:lnTo>
                    <a:pt x="1252" y="305"/>
                  </a:lnTo>
                  <a:lnTo>
                    <a:pt x="1254" y="301"/>
                  </a:lnTo>
                  <a:lnTo>
                    <a:pt x="1256" y="296"/>
                  </a:lnTo>
                  <a:lnTo>
                    <a:pt x="1258" y="291"/>
                  </a:lnTo>
                  <a:lnTo>
                    <a:pt x="1260" y="286"/>
                  </a:lnTo>
                  <a:lnTo>
                    <a:pt x="1262" y="281"/>
                  </a:lnTo>
                  <a:lnTo>
                    <a:pt x="1264" y="276"/>
                  </a:lnTo>
                  <a:lnTo>
                    <a:pt x="1266" y="271"/>
                  </a:lnTo>
                  <a:lnTo>
                    <a:pt x="1268" y="266"/>
                  </a:lnTo>
                  <a:lnTo>
                    <a:pt x="1270" y="262"/>
                  </a:lnTo>
                  <a:lnTo>
                    <a:pt x="1272" y="257"/>
                  </a:lnTo>
                  <a:lnTo>
                    <a:pt x="1274" y="252"/>
                  </a:lnTo>
                  <a:lnTo>
                    <a:pt x="1276" y="247"/>
                  </a:lnTo>
                  <a:lnTo>
                    <a:pt x="1277" y="244"/>
                  </a:lnTo>
                </a:path>
              </a:pathLst>
            </a:custGeom>
            <a:noFill/>
            <a:ln w="317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4098" name="Object 87"/>
          <p:cNvGraphicFramePr>
            <a:graphicFrameLocks noChangeAspect="1"/>
          </p:cNvGraphicFramePr>
          <p:nvPr/>
        </p:nvGraphicFramePr>
        <p:xfrm>
          <a:off x="196850" y="5594350"/>
          <a:ext cx="192563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799753" imgH="215806" progId="Equation.DSMT4">
                  <p:embed/>
                </p:oleObj>
              </mc:Choice>
              <mc:Fallback>
                <p:oleObj name="Equation" r:id="rId4" imgW="799753" imgH="215806" progId="Equation.DSMT4">
                  <p:embed/>
                  <p:pic>
                    <p:nvPicPr>
                      <p:cNvPr id="4098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" y="5594350"/>
                        <a:ext cx="1925638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87"/>
          <p:cNvGraphicFramePr>
            <a:graphicFrameLocks noChangeAspect="1"/>
          </p:cNvGraphicFramePr>
          <p:nvPr/>
        </p:nvGraphicFramePr>
        <p:xfrm>
          <a:off x="735013" y="4818063"/>
          <a:ext cx="14049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583947" imgH="190417" progId="Equation.DSMT4">
                  <p:embed/>
                </p:oleObj>
              </mc:Choice>
              <mc:Fallback>
                <p:oleObj name="Equation" r:id="rId6" imgW="583947" imgH="190417" progId="Equation.DSMT4">
                  <p:embed/>
                  <p:pic>
                    <p:nvPicPr>
                      <p:cNvPr id="4099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4818063"/>
                        <a:ext cx="1404937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87"/>
          <p:cNvGraphicFramePr>
            <a:graphicFrameLocks noChangeAspect="1"/>
          </p:cNvGraphicFramePr>
          <p:nvPr/>
        </p:nvGraphicFramePr>
        <p:xfrm>
          <a:off x="4605338" y="5667375"/>
          <a:ext cx="192563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799753" imgH="215806" progId="Equation.DSMT4">
                  <p:embed/>
                </p:oleObj>
              </mc:Choice>
              <mc:Fallback>
                <p:oleObj name="Equation" r:id="rId8" imgW="799753" imgH="215806" progId="Equation.DSMT4">
                  <p:embed/>
                  <p:pic>
                    <p:nvPicPr>
                      <p:cNvPr id="410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338" y="5667375"/>
                        <a:ext cx="1925637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87"/>
          <p:cNvGraphicFramePr>
            <a:graphicFrameLocks noChangeAspect="1"/>
          </p:cNvGraphicFramePr>
          <p:nvPr/>
        </p:nvGraphicFramePr>
        <p:xfrm>
          <a:off x="5111750" y="4891088"/>
          <a:ext cx="14049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583947" imgH="190417" progId="Equation.DSMT4">
                  <p:embed/>
                </p:oleObj>
              </mc:Choice>
              <mc:Fallback>
                <p:oleObj name="Equation" r:id="rId10" imgW="583947" imgH="190417" progId="Equation.DSMT4">
                  <p:embed/>
                  <p:pic>
                    <p:nvPicPr>
                      <p:cNvPr id="4101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4891088"/>
                        <a:ext cx="14049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4" name="Straight Connector 343"/>
          <p:cNvCxnSpPr/>
          <p:nvPr/>
        </p:nvCxnSpPr>
        <p:spPr>
          <a:xfrm rot="5400000">
            <a:off x="350044" y="3096419"/>
            <a:ext cx="2195512" cy="635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Connector 344"/>
          <p:cNvCxnSpPr/>
          <p:nvPr/>
        </p:nvCxnSpPr>
        <p:spPr>
          <a:xfrm rot="5400000">
            <a:off x="2189957" y="3105944"/>
            <a:ext cx="2209800" cy="1587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Arrow Connector 345"/>
          <p:cNvCxnSpPr/>
          <p:nvPr/>
        </p:nvCxnSpPr>
        <p:spPr>
          <a:xfrm rot="10800000">
            <a:off x="1458913" y="3895725"/>
            <a:ext cx="1820862" cy="14288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7" name="TextBox 346"/>
          <p:cNvSpPr txBox="1">
            <a:spLocks noChangeArrowheads="1"/>
          </p:cNvSpPr>
          <p:nvPr/>
        </p:nvSpPr>
        <p:spPr bwMode="auto">
          <a:xfrm>
            <a:off x="1955800" y="3609975"/>
            <a:ext cx="877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Period</a:t>
            </a:r>
          </a:p>
        </p:txBody>
      </p:sp>
      <p:graphicFrame>
        <p:nvGraphicFramePr>
          <p:cNvPr id="349" name="Object 87"/>
          <p:cNvGraphicFramePr>
            <a:graphicFrameLocks noChangeAspect="1"/>
          </p:cNvGraphicFramePr>
          <p:nvPr/>
        </p:nvGraphicFramePr>
        <p:xfrm>
          <a:off x="2181225" y="4865688"/>
          <a:ext cx="1192213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494870" imgH="177646" progId="Equation.DSMT4">
                  <p:embed/>
                </p:oleObj>
              </mc:Choice>
              <mc:Fallback>
                <p:oleObj name="Equation" r:id="rId12" imgW="494870" imgH="177646" progId="Equation.DSMT4">
                  <p:embed/>
                  <p:pic>
                    <p:nvPicPr>
                      <p:cNvPr id="349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225" y="4865688"/>
                        <a:ext cx="1192213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4" name="Straight Arrow Connector 353"/>
          <p:cNvCxnSpPr/>
          <p:nvPr/>
        </p:nvCxnSpPr>
        <p:spPr>
          <a:xfrm rot="5400000" flipH="1" flipV="1">
            <a:off x="2452687" y="1363663"/>
            <a:ext cx="771525" cy="0"/>
          </a:xfrm>
          <a:prstGeom prst="straightConnector1">
            <a:avLst/>
          </a:prstGeom>
          <a:ln w="31750">
            <a:solidFill>
              <a:srgbClr val="FF0000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" name="TextBox 354"/>
          <p:cNvSpPr txBox="1">
            <a:spLocks noChangeArrowheads="1"/>
          </p:cNvSpPr>
          <p:nvPr/>
        </p:nvSpPr>
        <p:spPr bwMode="auto">
          <a:xfrm>
            <a:off x="2887663" y="1338263"/>
            <a:ext cx="1314450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Amplitude</a:t>
            </a:r>
          </a:p>
        </p:txBody>
      </p:sp>
      <p:cxnSp>
        <p:nvCxnSpPr>
          <p:cNvPr id="356" name="Straight Arrow Connector 355"/>
          <p:cNvCxnSpPr/>
          <p:nvPr/>
        </p:nvCxnSpPr>
        <p:spPr>
          <a:xfrm rot="16200000" flipH="1">
            <a:off x="2335213" y="1524000"/>
            <a:ext cx="996950" cy="0"/>
          </a:xfrm>
          <a:prstGeom prst="straightConnector1">
            <a:avLst/>
          </a:prstGeom>
          <a:ln w="31750">
            <a:solidFill>
              <a:srgbClr val="FF0000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9" name="Object 87"/>
          <p:cNvGraphicFramePr>
            <a:graphicFrameLocks noChangeAspect="1"/>
          </p:cNvGraphicFramePr>
          <p:nvPr/>
        </p:nvGraphicFramePr>
        <p:xfrm>
          <a:off x="2112963" y="5489575"/>
          <a:ext cx="13081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723586" imgH="457002" progId="Equation.DSMT4">
                  <p:embed/>
                </p:oleObj>
              </mc:Choice>
              <mc:Fallback>
                <p:oleObj name="Equation" r:id="rId14" imgW="723586" imgH="457002" progId="Equation.DSMT4">
                  <p:embed/>
                  <p:pic>
                    <p:nvPicPr>
                      <p:cNvPr id="359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2963" y="5489575"/>
                        <a:ext cx="1308100" cy="82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0" name="Object 87"/>
          <p:cNvGraphicFramePr>
            <a:graphicFrameLocks noChangeAspect="1"/>
          </p:cNvGraphicFramePr>
          <p:nvPr/>
        </p:nvGraphicFramePr>
        <p:xfrm>
          <a:off x="3341688" y="5529263"/>
          <a:ext cx="504825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126780" imgH="164814" progId="Equation.DSMT4">
                  <p:embed/>
                </p:oleObj>
              </mc:Choice>
              <mc:Fallback>
                <p:oleObj name="Equation" r:id="rId16" imgW="126780" imgH="164814" progId="Equation.DSMT4">
                  <p:embed/>
                  <p:pic>
                    <p:nvPicPr>
                      <p:cNvPr id="36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1688" y="5529263"/>
                        <a:ext cx="504825" cy="65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1" name="Straight Connector 360"/>
          <p:cNvCxnSpPr/>
          <p:nvPr/>
        </p:nvCxnSpPr>
        <p:spPr>
          <a:xfrm rot="5400000">
            <a:off x="5126831" y="3775869"/>
            <a:ext cx="950913" cy="9525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Straight Connector 361"/>
          <p:cNvCxnSpPr/>
          <p:nvPr/>
        </p:nvCxnSpPr>
        <p:spPr>
          <a:xfrm rot="16200000" flipH="1">
            <a:off x="6198394" y="3769519"/>
            <a:ext cx="966788" cy="635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Straight Arrow Connector 362"/>
          <p:cNvCxnSpPr/>
          <p:nvPr/>
        </p:nvCxnSpPr>
        <p:spPr>
          <a:xfrm rot="10800000" flipV="1">
            <a:off x="5646738" y="3968750"/>
            <a:ext cx="1022350" cy="0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4" name="TextBox 363"/>
          <p:cNvSpPr txBox="1">
            <a:spLocks noChangeArrowheads="1"/>
          </p:cNvSpPr>
          <p:nvPr/>
        </p:nvSpPr>
        <p:spPr bwMode="auto">
          <a:xfrm>
            <a:off x="5734050" y="3605213"/>
            <a:ext cx="877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Period</a:t>
            </a:r>
          </a:p>
        </p:txBody>
      </p:sp>
      <p:graphicFrame>
        <p:nvGraphicFramePr>
          <p:cNvPr id="370" name="Object 87"/>
          <p:cNvGraphicFramePr>
            <a:graphicFrameLocks noChangeAspect="1"/>
          </p:cNvGraphicFramePr>
          <p:nvPr/>
        </p:nvGraphicFramePr>
        <p:xfrm>
          <a:off x="6457950" y="4924425"/>
          <a:ext cx="1649413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685502" imgH="177723" progId="Equation.DSMT4">
                  <p:embed/>
                </p:oleObj>
              </mc:Choice>
              <mc:Fallback>
                <p:oleObj name="Equation" r:id="rId18" imgW="685502" imgH="177723" progId="Equation.DSMT4">
                  <p:embed/>
                  <p:pic>
                    <p:nvPicPr>
                      <p:cNvPr id="37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7950" y="4924425"/>
                        <a:ext cx="1649413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1" name="Object 87"/>
          <p:cNvGraphicFramePr>
            <a:graphicFrameLocks noChangeAspect="1"/>
          </p:cNvGraphicFramePr>
          <p:nvPr/>
        </p:nvGraphicFramePr>
        <p:xfrm>
          <a:off x="6430963" y="5453063"/>
          <a:ext cx="133350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0" imgW="736600" imgH="457200" progId="Equation.DSMT4">
                  <p:embed/>
                </p:oleObj>
              </mc:Choice>
              <mc:Fallback>
                <p:oleObj name="Equation" r:id="rId20" imgW="736600" imgH="457200" progId="Equation.DSMT4">
                  <p:embed/>
                  <p:pic>
                    <p:nvPicPr>
                      <p:cNvPr id="371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0963" y="5453063"/>
                        <a:ext cx="1333500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" name="Object 87"/>
          <p:cNvGraphicFramePr>
            <a:graphicFrameLocks noChangeAspect="1"/>
          </p:cNvGraphicFramePr>
          <p:nvPr/>
        </p:nvGraphicFramePr>
        <p:xfrm>
          <a:off x="7727950" y="5561013"/>
          <a:ext cx="455613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2" imgW="114102" imgH="177492" progId="Equation.DSMT4">
                  <p:embed/>
                </p:oleObj>
              </mc:Choice>
              <mc:Fallback>
                <p:oleObj name="Equation" r:id="rId22" imgW="114102" imgH="177492" progId="Equation.DSMT4">
                  <p:embed/>
                  <p:pic>
                    <p:nvPicPr>
                      <p:cNvPr id="372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7950" y="5561013"/>
                        <a:ext cx="455613" cy="709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3" name="Straight Arrow Connector 372"/>
          <p:cNvCxnSpPr/>
          <p:nvPr/>
        </p:nvCxnSpPr>
        <p:spPr>
          <a:xfrm rot="5400000" flipH="1" flipV="1">
            <a:off x="5288757" y="2812256"/>
            <a:ext cx="641350" cy="4763"/>
          </a:xfrm>
          <a:prstGeom prst="straightConnector1">
            <a:avLst/>
          </a:prstGeom>
          <a:ln w="31750">
            <a:solidFill>
              <a:srgbClr val="FF0000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4" name="TextBox 373"/>
          <p:cNvSpPr txBox="1">
            <a:spLocks noChangeArrowheads="1"/>
          </p:cNvSpPr>
          <p:nvPr/>
        </p:nvSpPr>
        <p:spPr bwMode="auto">
          <a:xfrm>
            <a:off x="4254500" y="2684463"/>
            <a:ext cx="1314450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Amplitude</a:t>
            </a:r>
          </a:p>
        </p:txBody>
      </p:sp>
      <p:cxnSp>
        <p:nvCxnSpPr>
          <p:cNvPr id="375" name="Straight Arrow Connector 374"/>
          <p:cNvCxnSpPr/>
          <p:nvPr/>
        </p:nvCxnSpPr>
        <p:spPr>
          <a:xfrm rot="16200000" flipH="1">
            <a:off x="5341144" y="2975769"/>
            <a:ext cx="531812" cy="0"/>
          </a:xfrm>
          <a:prstGeom prst="straightConnector1">
            <a:avLst/>
          </a:prstGeom>
          <a:ln w="31750">
            <a:solidFill>
              <a:srgbClr val="FF0000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2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4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4128" name="Line 48"/>
          <p:cNvSpPr>
            <a:spLocks noChangeShapeType="1"/>
          </p:cNvSpPr>
          <p:nvPr/>
        </p:nvSpPr>
        <p:spPr bwMode="auto">
          <a:xfrm>
            <a:off x="4781550" y="2262188"/>
            <a:ext cx="3749675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lg" len="med"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129" name="Line 54"/>
          <p:cNvSpPr>
            <a:spLocks noChangeShapeType="1"/>
          </p:cNvSpPr>
          <p:nvPr/>
        </p:nvSpPr>
        <p:spPr bwMode="auto">
          <a:xfrm flipV="1">
            <a:off x="6688138" y="992188"/>
            <a:ext cx="1587" cy="25273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lg" len="med"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207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20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20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" grpId="0"/>
      <p:bldP spid="347" grpId="1"/>
      <p:bldP spid="355" grpId="0" animBg="1"/>
      <p:bldP spid="364" grpId="0"/>
      <p:bldP spid="364" grpId="1"/>
      <p:bldP spid="3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Content Placeholder 2"/>
          <p:cNvSpPr>
            <a:spLocks noGrp="1"/>
          </p:cNvSpPr>
          <p:nvPr>
            <p:ph sz="quarter" idx="1"/>
          </p:nvPr>
        </p:nvSpPr>
        <p:spPr>
          <a:xfrm>
            <a:off x="361950" y="323850"/>
            <a:ext cx="8343900" cy="8953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Ex: If high tide occurred at 7:30am and low tide was at 1:30pm, what time will the next high tide be?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0038" y="1403350"/>
            <a:ext cx="5692775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The time difference between high tide and</a:t>
            </a:r>
            <a:br>
              <a:rPr lang="en-CA" sz="2200" dirty="0">
                <a:solidFill>
                  <a:srgbClr val="FF0000"/>
                </a:solidFill>
                <a:latin typeface="+mj-lt"/>
              </a:rPr>
            </a:br>
            <a:r>
              <a:rPr lang="en-CA" sz="2200" dirty="0">
                <a:solidFill>
                  <a:srgbClr val="FF0000"/>
                </a:solidFill>
                <a:latin typeface="+mj-lt"/>
              </a:rPr>
              <a:t> low tide is half the period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330200" y="2335213"/>
          <a:ext cx="157956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596641" imgH="177723" progId="Equation.DSMT4">
                  <p:embed/>
                </p:oleObj>
              </mc:Choice>
              <mc:Fallback>
                <p:oleObj name="Equation" r:id="rId4" imgW="596641" imgH="177723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" y="2335213"/>
                        <a:ext cx="1579563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2124075" y="2343150"/>
          <a:ext cx="2049463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774364" imgH="203112" progId="Equation.DSMT4">
                  <p:embed/>
                </p:oleObj>
              </mc:Choice>
              <mc:Fallback>
                <p:oleObj name="Equation" r:id="rId6" imgW="774364" imgH="203112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2343150"/>
                        <a:ext cx="2049463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4557713" y="2300288"/>
          <a:ext cx="168116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634725" imgH="253890" progId="Equation.DSMT4">
                  <p:embed/>
                </p:oleObj>
              </mc:Choice>
              <mc:Fallback>
                <p:oleObj name="Equation" r:id="rId8" imgW="634725" imgH="25389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713" y="2300288"/>
                        <a:ext cx="1681162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47650" y="3068638"/>
            <a:ext cx="5600700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The time for a full period will be 12 hours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8925" y="3678238"/>
            <a:ext cx="6781800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So the next high tide will be 12 hours from 7:30am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41313" y="4332288"/>
          <a:ext cx="1579562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596641" imgH="177723" progId="Equation.DSMT4">
                  <p:embed/>
                </p:oleObj>
              </mc:Choice>
              <mc:Fallback>
                <p:oleObj name="Equation" r:id="rId10" imgW="596641" imgH="177723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3" y="4332288"/>
                        <a:ext cx="1579562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1925638" y="4295775"/>
          <a:ext cx="21510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812447" imgH="190417" progId="Equation.DSMT4">
                  <p:embed/>
                </p:oleObj>
              </mc:Choice>
              <mc:Fallback>
                <p:oleObj name="Equation" r:id="rId12" imgW="812447" imgH="190417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5638" y="4295775"/>
                        <a:ext cx="21510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4030663" y="4337050"/>
          <a:ext cx="16129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609336" imgH="203112" progId="Equation.DSMT4">
                  <p:embed/>
                </p:oleObj>
              </mc:Choice>
              <mc:Fallback>
                <p:oleObj name="Equation" r:id="rId14" imgW="609336" imgH="203112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663" y="4337050"/>
                        <a:ext cx="1612900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6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14262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-687388" y="3387725"/>
            <a:ext cx="1792288" cy="1730375"/>
            <a:chOff x="579870" y="244890"/>
            <a:chExt cx="1792401" cy="1730406"/>
          </a:xfrm>
        </p:grpSpPr>
        <p:sp>
          <p:nvSpPr>
            <p:cNvPr id="44" name="Trapezoid 43"/>
            <p:cNvSpPr/>
            <p:nvPr/>
          </p:nvSpPr>
          <p:spPr>
            <a:xfrm>
              <a:off x="1286353" y="1332347"/>
              <a:ext cx="357211" cy="642949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45" name="Trapezoid 44"/>
            <p:cNvSpPr/>
            <p:nvPr/>
          </p:nvSpPr>
          <p:spPr>
            <a:xfrm flipV="1">
              <a:off x="1283177" y="244890"/>
              <a:ext cx="357211" cy="642950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46" name="Trapezoid 45"/>
            <p:cNvSpPr/>
            <p:nvPr/>
          </p:nvSpPr>
          <p:spPr>
            <a:xfrm rot="16200000">
              <a:off x="1872186" y="802098"/>
              <a:ext cx="357193" cy="642978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47" name="Trapezoid 46"/>
            <p:cNvSpPr/>
            <p:nvPr/>
          </p:nvSpPr>
          <p:spPr>
            <a:xfrm rot="16200000" flipV="1">
              <a:off x="722762" y="784635"/>
              <a:ext cx="357194" cy="642979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48" name="Trapezoid 47"/>
            <p:cNvSpPr/>
            <p:nvPr/>
          </p:nvSpPr>
          <p:spPr>
            <a:xfrm rot="2700000">
              <a:off x="895811" y="1175167"/>
              <a:ext cx="357194" cy="642979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49" name="Trapezoid 48"/>
            <p:cNvSpPr/>
            <p:nvPr/>
          </p:nvSpPr>
          <p:spPr>
            <a:xfrm rot="2700000" flipV="1">
              <a:off x="1683253" y="397293"/>
              <a:ext cx="357211" cy="642950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50" name="Trapezoid 49"/>
            <p:cNvSpPr/>
            <p:nvPr/>
          </p:nvSpPr>
          <p:spPr>
            <a:xfrm rot="18900000" flipH="1">
              <a:off x="1699137" y="1187867"/>
              <a:ext cx="357194" cy="642979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51" name="Trapezoid 50"/>
            <p:cNvSpPr/>
            <p:nvPr/>
          </p:nvSpPr>
          <p:spPr>
            <a:xfrm rot="18900000" flipH="1" flipV="1">
              <a:off x="891040" y="394118"/>
              <a:ext cx="357211" cy="642950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52" name="Oval 51"/>
            <p:cNvSpPr/>
            <p:nvPr/>
          </p:nvSpPr>
          <p:spPr>
            <a:xfrm>
              <a:off x="1143469" y="786238"/>
              <a:ext cx="642979" cy="642949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40613" cy="581025"/>
          </a:xfrm>
        </p:spPr>
        <p:txBody>
          <a:bodyPr/>
          <a:lstStyle/>
          <a:p>
            <a:pPr>
              <a:defRPr/>
            </a:pPr>
            <a:r>
              <a:rPr lang="en-CA" dirty="0"/>
              <a:t>High and Low Tide:</a:t>
            </a:r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674688" y="320675"/>
            <a:ext cx="1792287" cy="1730375"/>
            <a:chOff x="579870" y="244890"/>
            <a:chExt cx="1792401" cy="1730406"/>
          </a:xfrm>
        </p:grpSpPr>
        <p:sp>
          <p:nvSpPr>
            <p:cNvPr id="5" name="Trapezoid 4"/>
            <p:cNvSpPr/>
            <p:nvPr/>
          </p:nvSpPr>
          <p:spPr>
            <a:xfrm>
              <a:off x="1286352" y="1332347"/>
              <a:ext cx="357211" cy="642949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6" name="Trapezoid 5"/>
            <p:cNvSpPr/>
            <p:nvPr/>
          </p:nvSpPr>
          <p:spPr>
            <a:xfrm flipV="1">
              <a:off x="1283177" y="244890"/>
              <a:ext cx="357211" cy="642950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7" name="Trapezoid 6"/>
            <p:cNvSpPr/>
            <p:nvPr/>
          </p:nvSpPr>
          <p:spPr>
            <a:xfrm rot="16200000">
              <a:off x="1872185" y="802098"/>
              <a:ext cx="357193" cy="642978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8" name="Trapezoid 7"/>
            <p:cNvSpPr/>
            <p:nvPr/>
          </p:nvSpPr>
          <p:spPr>
            <a:xfrm rot="16200000" flipV="1">
              <a:off x="722762" y="784635"/>
              <a:ext cx="357194" cy="642978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9" name="Trapezoid 8"/>
            <p:cNvSpPr/>
            <p:nvPr/>
          </p:nvSpPr>
          <p:spPr>
            <a:xfrm rot="2700000">
              <a:off x="895810" y="1175167"/>
              <a:ext cx="357194" cy="642979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10" name="Trapezoid 9"/>
            <p:cNvSpPr/>
            <p:nvPr/>
          </p:nvSpPr>
          <p:spPr>
            <a:xfrm rot="2700000" flipV="1">
              <a:off x="1683252" y="397293"/>
              <a:ext cx="357211" cy="642950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11" name="Trapezoid 10"/>
            <p:cNvSpPr/>
            <p:nvPr/>
          </p:nvSpPr>
          <p:spPr>
            <a:xfrm rot="18900000" flipH="1">
              <a:off x="1699136" y="1187867"/>
              <a:ext cx="357194" cy="642979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12" name="Trapezoid 11"/>
            <p:cNvSpPr/>
            <p:nvPr/>
          </p:nvSpPr>
          <p:spPr>
            <a:xfrm rot="18900000" flipH="1" flipV="1">
              <a:off x="891040" y="394118"/>
              <a:ext cx="357210" cy="642950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13" name="Oval 12"/>
            <p:cNvSpPr/>
            <p:nvPr/>
          </p:nvSpPr>
          <p:spPr>
            <a:xfrm>
              <a:off x="1143468" y="786238"/>
              <a:ext cx="642979" cy="642949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</p:grpSp>
      <p:sp>
        <p:nvSpPr>
          <p:cNvPr id="16" name="Cloud 15"/>
          <p:cNvSpPr/>
          <p:nvPr/>
        </p:nvSpPr>
        <p:spPr>
          <a:xfrm>
            <a:off x="4819650" y="279400"/>
            <a:ext cx="3843338" cy="1503363"/>
          </a:xfrm>
          <a:prstGeom prst="cloud">
            <a:avLst/>
          </a:prstGeom>
          <a:solidFill>
            <a:srgbClr val="00B0F0">
              <a:alpha val="5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Rectangle 16"/>
          <p:cNvSpPr/>
          <p:nvPr/>
        </p:nvSpPr>
        <p:spPr>
          <a:xfrm>
            <a:off x="-265113" y="0"/>
            <a:ext cx="9409113" cy="4610100"/>
          </a:xfrm>
          <a:prstGeom prst="rect">
            <a:avLst/>
          </a:prstGeom>
          <a:solidFill>
            <a:schemeClr val="tx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" name="Isosceles Triangle 17"/>
          <p:cNvSpPr/>
          <p:nvPr/>
        </p:nvSpPr>
        <p:spPr>
          <a:xfrm>
            <a:off x="2647950" y="2381250"/>
            <a:ext cx="2552700" cy="2438400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" name="Isosceles Triangle 18"/>
          <p:cNvSpPr/>
          <p:nvPr/>
        </p:nvSpPr>
        <p:spPr>
          <a:xfrm>
            <a:off x="3619500" y="2381250"/>
            <a:ext cx="5086350" cy="2438400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Isosceles Triangle 19"/>
          <p:cNvSpPr/>
          <p:nvPr/>
        </p:nvSpPr>
        <p:spPr>
          <a:xfrm>
            <a:off x="7429500" y="2362200"/>
            <a:ext cx="2800350" cy="2438400"/>
          </a:xfrm>
          <a:prstGeom prst="triangle">
            <a:avLst>
              <a:gd name="adj" fmla="val 15597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Isosceles Triangle 20"/>
          <p:cNvSpPr/>
          <p:nvPr/>
        </p:nvSpPr>
        <p:spPr>
          <a:xfrm>
            <a:off x="3505200" y="2324100"/>
            <a:ext cx="819150" cy="838200"/>
          </a:xfrm>
          <a:prstGeom prst="triangle">
            <a:avLst/>
          </a:prstGeom>
          <a:blipFill dpi="0" rotWithShape="1">
            <a:blip r:embed="rId3" cstate="print">
              <a:alphaModFix amt="75000"/>
            </a:blip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" name="Rectangle 13"/>
          <p:cNvSpPr/>
          <p:nvPr/>
        </p:nvSpPr>
        <p:spPr bwMode="auto">
          <a:xfrm>
            <a:off x="0" y="4932363"/>
            <a:ext cx="9144000" cy="4191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15" name="Freeform 14"/>
          <p:cNvSpPr/>
          <p:nvPr/>
        </p:nvSpPr>
        <p:spPr bwMode="auto">
          <a:xfrm>
            <a:off x="-1468438" y="4159250"/>
            <a:ext cx="12177713" cy="1136650"/>
          </a:xfrm>
          <a:custGeom>
            <a:avLst/>
            <a:gdLst>
              <a:gd name="connsiteX0" fmla="*/ 1738394 w 12176502"/>
              <a:gd name="connsiteY0" fmla="*/ 284135 h 893734"/>
              <a:gd name="connsiteX1" fmla="*/ 3257227 w 12176502"/>
              <a:gd name="connsiteY1" fmla="*/ 82657 h 893734"/>
              <a:gd name="connsiteX2" fmla="*/ 4249119 w 12176502"/>
              <a:gd name="connsiteY2" fmla="*/ 315132 h 893734"/>
              <a:gd name="connsiteX3" fmla="*/ 5457987 w 12176502"/>
              <a:gd name="connsiteY3" fmla="*/ 160149 h 893734"/>
              <a:gd name="connsiteX4" fmla="*/ 6341390 w 12176502"/>
              <a:gd name="connsiteY4" fmla="*/ 330630 h 893734"/>
              <a:gd name="connsiteX5" fmla="*/ 7410773 w 12176502"/>
              <a:gd name="connsiteY5" fmla="*/ 98155 h 893734"/>
              <a:gd name="connsiteX6" fmla="*/ 8526651 w 12176502"/>
              <a:gd name="connsiteY6" fmla="*/ 268637 h 893734"/>
              <a:gd name="connsiteX7" fmla="*/ 9813011 w 12176502"/>
              <a:gd name="connsiteY7" fmla="*/ 20664 h 893734"/>
              <a:gd name="connsiteX8" fmla="*/ 10479438 w 12176502"/>
              <a:gd name="connsiteY8" fmla="*/ 392623 h 893734"/>
              <a:gd name="connsiteX9" fmla="*/ 10634421 w 12176502"/>
              <a:gd name="connsiteY9" fmla="*/ 439118 h 893734"/>
              <a:gd name="connsiteX10" fmla="*/ 10649919 w 12176502"/>
              <a:gd name="connsiteY10" fmla="*/ 764582 h 893734"/>
              <a:gd name="connsiteX11" fmla="*/ 1474922 w 12176502"/>
              <a:gd name="connsiteY11" fmla="*/ 811077 h 893734"/>
              <a:gd name="connsiteX12" fmla="*/ 1800387 w 12176502"/>
              <a:gd name="connsiteY12" fmla="*/ 268637 h 893734"/>
              <a:gd name="connsiteX13" fmla="*/ 1800387 w 12176502"/>
              <a:gd name="connsiteY13" fmla="*/ 268637 h 893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76502" h="893734">
                <a:moveTo>
                  <a:pt x="1738394" y="284135"/>
                </a:moveTo>
                <a:cubicBezTo>
                  <a:pt x="2288583" y="180813"/>
                  <a:pt x="2838773" y="77491"/>
                  <a:pt x="3257227" y="82657"/>
                </a:cubicBezTo>
                <a:cubicBezTo>
                  <a:pt x="3675681" y="87823"/>
                  <a:pt x="3882326" y="302217"/>
                  <a:pt x="4249119" y="315132"/>
                </a:cubicBezTo>
                <a:cubicBezTo>
                  <a:pt x="4615912" y="328047"/>
                  <a:pt x="5109275" y="157566"/>
                  <a:pt x="5457987" y="160149"/>
                </a:cubicBezTo>
                <a:cubicBezTo>
                  <a:pt x="5806699" y="162732"/>
                  <a:pt x="6015926" y="340962"/>
                  <a:pt x="6341390" y="330630"/>
                </a:cubicBezTo>
                <a:cubicBezTo>
                  <a:pt x="6666854" y="320298"/>
                  <a:pt x="7046563" y="108487"/>
                  <a:pt x="7410773" y="98155"/>
                </a:cubicBezTo>
                <a:cubicBezTo>
                  <a:pt x="7774983" y="87823"/>
                  <a:pt x="8126278" y="281552"/>
                  <a:pt x="8526651" y="268637"/>
                </a:cubicBezTo>
                <a:cubicBezTo>
                  <a:pt x="8927024" y="255722"/>
                  <a:pt x="9487547" y="0"/>
                  <a:pt x="9813011" y="20664"/>
                </a:cubicBezTo>
                <a:cubicBezTo>
                  <a:pt x="10138476" y="41328"/>
                  <a:pt x="10342536" y="322881"/>
                  <a:pt x="10479438" y="392623"/>
                </a:cubicBezTo>
                <a:cubicBezTo>
                  <a:pt x="10616340" y="462365"/>
                  <a:pt x="10606008" y="377125"/>
                  <a:pt x="10634421" y="439118"/>
                </a:cubicBezTo>
                <a:cubicBezTo>
                  <a:pt x="10662834" y="501111"/>
                  <a:pt x="12176502" y="702589"/>
                  <a:pt x="10649919" y="764582"/>
                </a:cubicBezTo>
                <a:cubicBezTo>
                  <a:pt x="9123336" y="826575"/>
                  <a:pt x="2949844" y="893734"/>
                  <a:pt x="1474922" y="811077"/>
                </a:cubicBezTo>
                <a:cubicBezTo>
                  <a:pt x="0" y="728420"/>
                  <a:pt x="1800387" y="268637"/>
                  <a:pt x="1800387" y="268637"/>
                </a:cubicBezTo>
                <a:lnTo>
                  <a:pt x="1800387" y="268637"/>
                </a:lnTo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pSp>
        <p:nvGrpSpPr>
          <p:cNvPr id="17421" name="Group 28"/>
          <p:cNvGrpSpPr>
            <a:grpSpLocks/>
          </p:cNvGrpSpPr>
          <p:nvPr/>
        </p:nvGrpSpPr>
        <p:grpSpPr bwMode="auto">
          <a:xfrm>
            <a:off x="8199438" y="3048000"/>
            <a:ext cx="677862" cy="384175"/>
            <a:chOff x="6351588" y="2062163"/>
            <a:chExt cx="1419225" cy="1103312"/>
          </a:xfrm>
        </p:grpSpPr>
        <p:sp>
          <p:nvSpPr>
            <p:cNvPr id="24" name="Rectangle 23"/>
            <p:cNvSpPr/>
            <p:nvPr/>
          </p:nvSpPr>
          <p:spPr>
            <a:xfrm>
              <a:off x="7361997" y="2125991"/>
              <a:ext cx="139596" cy="2370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25" name="Isosceles Triangle 24"/>
            <p:cNvSpPr/>
            <p:nvPr/>
          </p:nvSpPr>
          <p:spPr>
            <a:xfrm>
              <a:off x="6351588" y="2062163"/>
              <a:ext cx="1419225" cy="551657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511126" y="2613820"/>
              <a:ext cx="1133386" cy="55165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27" name="Frame 26"/>
            <p:cNvSpPr/>
            <p:nvPr/>
          </p:nvSpPr>
          <p:spPr>
            <a:xfrm>
              <a:off x="6604190" y="2723240"/>
              <a:ext cx="299134" cy="268988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8" name="Frame 27"/>
            <p:cNvSpPr/>
            <p:nvPr/>
          </p:nvSpPr>
          <p:spPr>
            <a:xfrm>
              <a:off x="7039596" y="2709561"/>
              <a:ext cx="289164" cy="451356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7422" name="Group 29"/>
          <p:cNvGrpSpPr>
            <a:grpSpLocks/>
          </p:cNvGrpSpPr>
          <p:nvPr/>
        </p:nvGrpSpPr>
        <p:grpSpPr bwMode="auto">
          <a:xfrm>
            <a:off x="6313488" y="2781300"/>
            <a:ext cx="677862" cy="384175"/>
            <a:chOff x="6351588" y="2062163"/>
            <a:chExt cx="1419225" cy="1103312"/>
          </a:xfrm>
        </p:grpSpPr>
        <p:sp>
          <p:nvSpPr>
            <p:cNvPr id="31" name="Rectangle 30"/>
            <p:cNvSpPr/>
            <p:nvPr/>
          </p:nvSpPr>
          <p:spPr>
            <a:xfrm>
              <a:off x="7361997" y="2125991"/>
              <a:ext cx="139596" cy="2370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32" name="Isosceles Triangle 31"/>
            <p:cNvSpPr/>
            <p:nvPr/>
          </p:nvSpPr>
          <p:spPr>
            <a:xfrm>
              <a:off x="6351588" y="2062163"/>
              <a:ext cx="1419225" cy="551657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511126" y="2613820"/>
              <a:ext cx="1133386" cy="55165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34" name="Frame 33"/>
            <p:cNvSpPr/>
            <p:nvPr/>
          </p:nvSpPr>
          <p:spPr>
            <a:xfrm>
              <a:off x="6604190" y="2723240"/>
              <a:ext cx="299134" cy="268988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35" name="Frame 34"/>
            <p:cNvSpPr/>
            <p:nvPr/>
          </p:nvSpPr>
          <p:spPr>
            <a:xfrm>
              <a:off x="7039596" y="2709561"/>
              <a:ext cx="289164" cy="451356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304800" y="3471863"/>
            <a:ext cx="1766888" cy="1162050"/>
            <a:chOff x="1611824" y="2247254"/>
            <a:chExt cx="1766806" cy="1162374"/>
          </a:xfrm>
        </p:grpSpPr>
        <p:sp>
          <p:nvSpPr>
            <p:cNvPr id="37" name="Trapezoid 36"/>
            <p:cNvSpPr/>
            <p:nvPr/>
          </p:nvSpPr>
          <p:spPr>
            <a:xfrm flipV="1">
              <a:off x="1611824" y="2960240"/>
              <a:ext cx="1766806" cy="449388"/>
            </a:xfrm>
            <a:prstGeom prst="trapezoid">
              <a:avLst>
                <a:gd name="adj" fmla="val 59483"/>
              </a:avLst>
            </a:prstGeom>
            <a:solidFill>
              <a:schemeClr val="tx2">
                <a:lumMod val="60000"/>
                <a:lumOff val="40000"/>
                <a:alpha val="51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38" name="Trapezoid 37"/>
            <p:cNvSpPr/>
            <p:nvPr/>
          </p:nvSpPr>
          <p:spPr>
            <a:xfrm>
              <a:off x="1781679" y="2696641"/>
              <a:ext cx="1131834" cy="247719"/>
            </a:xfrm>
            <a:prstGeom prst="trapezoid">
              <a:avLst/>
            </a:prstGeom>
            <a:solidFill>
              <a:schemeClr val="accent3">
                <a:lumMod val="60000"/>
                <a:lumOff val="40000"/>
                <a:alpha val="8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39" name="Trapezoid 38"/>
            <p:cNvSpPr/>
            <p:nvPr/>
          </p:nvSpPr>
          <p:spPr>
            <a:xfrm>
              <a:off x="1965821" y="2510852"/>
              <a:ext cx="654020" cy="169909"/>
            </a:xfrm>
            <a:prstGeom prst="trapezoid">
              <a:avLst/>
            </a:prstGeom>
            <a:solidFill>
              <a:schemeClr val="accent3">
                <a:lumMod val="60000"/>
                <a:lumOff val="40000"/>
                <a:alpha val="8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122975" y="2247254"/>
              <a:ext cx="123819" cy="247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41" name="Oval 40"/>
            <p:cNvSpPr/>
            <p:nvPr/>
          </p:nvSpPr>
          <p:spPr>
            <a:xfrm>
              <a:off x="2650001" y="2742692"/>
              <a:ext cx="171442" cy="171498"/>
            </a:xfrm>
            <a:prstGeom prst="ellipse">
              <a:avLst/>
            </a:prstGeom>
            <a:solidFill>
              <a:srgbClr val="FFFF00"/>
            </a:solidFill>
            <a:ln w="444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42" name="Oval 41"/>
            <p:cNvSpPr/>
            <p:nvPr/>
          </p:nvSpPr>
          <p:spPr>
            <a:xfrm>
              <a:off x="2415062" y="2741104"/>
              <a:ext cx="169855" cy="169910"/>
            </a:xfrm>
            <a:prstGeom prst="ellipse">
              <a:avLst/>
            </a:prstGeom>
            <a:solidFill>
              <a:srgbClr val="FFFF00"/>
            </a:solidFill>
            <a:ln w="444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</p:grpSp>
      <p:sp>
        <p:nvSpPr>
          <p:cNvPr id="53" name="Rectangle 52"/>
          <p:cNvSpPr/>
          <p:nvPr/>
        </p:nvSpPr>
        <p:spPr>
          <a:xfrm>
            <a:off x="-252413" y="0"/>
            <a:ext cx="9409113" cy="4610100"/>
          </a:xfrm>
          <a:prstGeom prst="rect">
            <a:avLst/>
          </a:prstGeom>
          <a:solidFill>
            <a:srgbClr val="FF66FF">
              <a:alpha val="2666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4" name="TextBox 53"/>
          <p:cNvSpPr txBox="1"/>
          <p:nvPr/>
        </p:nvSpPr>
        <p:spPr>
          <a:xfrm>
            <a:off x="141288" y="4713288"/>
            <a:ext cx="2935287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FF00"/>
                </a:solidFill>
                <a:latin typeface="+mj-lt"/>
              </a:rPr>
              <a:t>At high tide, the ocean </a:t>
            </a:r>
            <a:br>
              <a:rPr lang="en-CA" sz="2000" dirty="0">
                <a:solidFill>
                  <a:srgbClr val="FFFF00"/>
                </a:solidFill>
                <a:latin typeface="+mj-lt"/>
              </a:rPr>
            </a:br>
            <a:r>
              <a:rPr lang="en-CA" sz="2000" dirty="0">
                <a:solidFill>
                  <a:srgbClr val="FFFF00"/>
                </a:solidFill>
                <a:latin typeface="+mj-lt"/>
              </a:rPr>
              <a:t> levels go up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52400" y="5481638"/>
            <a:ext cx="280987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FF00"/>
                </a:solidFill>
                <a:latin typeface="+mj-lt"/>
              </a:rPr>
              <a:t>At low tide, the ocean </a:t>
            </a:r>
            <a:br>
              <a:rPr lang="en-CA" sz="2000" dirty="0">
                <a:solidFill>
                  <a:srgbClr val="FFFF00"/>
                </a:solidFill>
                <a:latin typeface="+mj-lt"/>
              </a:rPr>
            </a:br>
            <a:r>
              <a:rPr lang="en-CA" sz="2000" dirty="0">
                <a:solidFill>
                  <a:srgbClr val="FFFF00"/>
                </a:solidFill>
                <a:latin typeface="+mj-lt"/>
              </a:rPr>
              <a:t> levels go down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425825" y="4751388"/>
            <a:ext cx="3954463" cy="7064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FF00"/>
                </a:solidFill>
                <a:latin typeface="+mj-lt"/>
              </a:rPr>
              <a:t>Ocean levels will fluctuate</a:t>
            </a:r>
          </a:p>
          <a:p>
            <a:pPr>
              <a:defRPr/>
            </a:pPr>
            <a:r>
              <a:rPr lang="en-CA" sz="2000" dirty="0">
                <a:solidFill>
                  <a:srgbClr val="FFFF00"/>
                </a:solidFill>
                <a:latin typeface="+mj-lt"/>
              </a:rPr>
              <a:t>up and down over several hours</a:t>
            </a:r>
          </a:p>
        </p:txBody>
      </p:sp>
    </p:spTree>
    <p:extLst>
      <p:ext uri="{BB962C8B-B14F-4D97-AF65-F5344CB8AC3E}">
        <p14:creationId xmlns:p14="http://schemas.microsoft.com/office/powerpoint/2010/main" val="292980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417 0.01945 C 0.00868 0.00486 0.02639 -0.00903 0.06163 -0.00903 C 0.10156 -0.00903 0.11545 0.00486 0.12847 0.01945 C 0.14618 0.03565 0.15938 0.05185 0.20382 0.05185 C 0.24358 0.05185 0.25677 0.03565 0.27448 0.01945 C 0.28299 0.00486 0.3007 -0.00903 0.34063 -0.00903 C 0.37604 -0.00903 0.39358 0.00486 0.40747 0.01945 C 0.42031 0.03565 0.43802 0.05185 0.47813 0.05185 C 0.51806 0.05185 0.54896 0.01945 0.54896 0.01968 C 0.56146 0.00486 0.5757 -0.00903 0.61476 -0.00903 C 0.65469 -0.00903 0.66823 0.00486 0.6816 0.01945 C 0.69913 0.03565 0.7125 0.05185 0.7566 0.05185 C 0.7967 0.05185 0.8099 0.03565 0.82309 0.01945 C 0.8408 0.00486 0.85382 -0.00903 0.89375 -0.00903 C 0.92917 -0.00903 0.9467 0.00486 0.96059 0.01945 C 0.97344 0.03565 0.99115 0.05185 1.03125 0.05185 C 1.07101 0.05185 1.08438 0.03565 1.10208 0.01945 " pathEditMode="relative" rAng="0" ptsTypes="fffffffffffffffff">
                                      <p:cBhvr>
                                        <p:cTn id="6" dur="1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313" y="18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0 1.48148E-6 L 0 -0.12778 " pathEditMode="relative" rAng="0" ptsTypes="AA">
                                      <p:cBhvr>
                                        <p:cTn id="16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38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4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05556E-6 1.11111E-6 L 0.2915 -0.38079 C 0.3533 -0.46713 0.44479 -0.51458 0.54011 -0.51458 C 0.64879 -0.51458 0.73594 -0.46713 0.79705 -0.38079 L 1.08959 1.11111E-6 " pathEditMode="relative" rAng="0" ptsTypes="FffFF">
                                      <p:cBhvr>
                                        <p:cTn id="29" dur="2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479" y="-25741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3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0 -0.12778 L 0 -0.00556 " pathEditMode="relative" rAng="0" ptsTypes="AA">
                                      <p:cBhvr>
                                        <p:cTn id="37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111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grpId="2" nodeType="withEffect">
                                  <p:stCondLst>
                                    <p:cond delay="17000"/>
                                  </p:stCondLst>
                                  <p:childTnLst>
                                    <p:animMotion origin="layout" path="M 0 -0.00555 L 0 -0.12037 " pathEditMode="relative" rAng="0" ptsTypes="AA">
                                      <p:cBhvr>
                                        <p:cTn id="48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74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20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7" grpId="2" animBg="1"/>
      <p:bldP spid="14" grpId="0" animBg="1"/>
      <p:bldP spid="14" grpId="1" animBg="1"/>
      <p:bldP spid="14" grpId="2" animBg="1"/>
      <p:bldP spid="53" grpId="0" animBg="1"/>
      <p:bldP spid="53" grpId="1" animBg="1"/>
      <p:bldP spid="54" grpId="0"/>
      <p:bldP spid="55" grpId="0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85063" cy="612775"/>
          </a:xfrm>
        </p:spPr>
        <p:txBody>
          <a:bodyPr/>
          <a:lstStyle/>
          <a:p>
            <a:pPr>
              <a:defRPr/>
            </a:pPr>
            <a:r>
              <a:rPr lang="en-CA" dirty="0"/>
              <a:t>III) SINE Function in an Unit Circles:</a:t>
            </a:r>
          </a:p>
        </p:txBody>
      </p:sp>
      <p:sp>
        <p:nvSpPr>
          <p:cNvPr id="3090" name="Content Placeholder 2"/>
          <p:cNvSpPr>
            <a:spLocks noGrp="1"/>
          </p:cNvSpPr>
          <p:nvPr>
            <p:ph sz="quarter" idx="1"/>
          </p:nvPr>
        </p:nvSpPr>
        <p:spPr>
          <a:xfrm>
            <a:off x="285750" y="955675"/>
            <a:ext cx="8501063" cy="2330450"/>
          </a:xfrm>
        </p:spPr>
        <p:txBody>
          <a:bodyPr/>
          <a:lstStyle/>
          <a:p>
            <a:r>
              <a:rPr lang="en-CA" sz="2000" b="1" u="sng"/>
              <a:t>Sin</a:t>
            </a:r>
            <a:r>
              <a:rPr lang="el-GR" sz="2000" b="1" u="sng"/>
              <a:t>θ</a:t>
            </a:r>
            <a:r>
              <a:rPr lang="en-CA" sz="2000"/>
              <a:t> in an unit circle is equal to the y-coordinate of point “P”</a:t>
            </a:r>
          </a:p>
          <a:p>
            <a:r>
              <a:rPr lang="en-CA" sz="2000"/>
              <a:t>The highest y-coordinate is at 1 (at 90°) &amp; the lowest at -1 (at 270°)</a:t>
            </a:r>
          </a:p>
          <a:p>
            <a:r>
              <a:rPr lang="en-CA" sz="2000"/>
              <a:t>The value of  </a:t>
            </a:r>
            <a:r>
              <a:rPr lang="en-CA" sz="2000" b="1" u="sng"/>
              <a:t>Sin</a:t>
            </a:r>
            <a:r>
              <a:rPr lang="el-GR" sz="2000" b="1"/>
              <a:t>θ</a:t>
            </a:r>
            <a:r>
              <a:rPr lang="en-CA" sz="2000"/>
              <a:t>  changes periodically from 1 to -1 depending on the value of the angle</a:t>
            </a:r>
          </a:p>
          <a:p>
            <a:r>
              <a:rPr lang="en-CA" sz="2000"/>
              <a:t>If we graph the sine function, we are comparing how </a:t>
            </a:r>
            <a:r>
              <a:rPr lang="en-CA" sz="2000" u="sng"/>
              <a:t>height of point</a:t>
            </a:r>
            <a:r>
              <a:rPr lang="en-CA" sz="2000"/>
              <a:t> P changes in relation to the </a:t>
            </a:r>
            <a:r>
              <a:rPr lang="en-CA" sz="2000" u="sng"/>
              <a:t>angle in standard position</a:t>
            </a:r>
          </a:p>
          <a:p>
            <a:endParaRPr lang="en-CA" sz="2000"/>
          </a:p>
          <a:p>
            <a:endParaRPr lang="en-CA" sz="200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785813" y="3635375"/>
            <a:ext cx="2571750" cy="2571750"/>
            <a:chOff x="642910" y="2786058"/>
            <a:chExt cx="2143140" cy="214314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642910" y="3784867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643572" y="3856966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Oval 8"/>
          <p:cNvSpPr/>
          <p:nvPr/>
        </p:nvSpPr>
        <p:spPr>
          <a:xfrm>
            <a:off x="990600" y="3756025"/>
            <a:ext cx="2160588" cy="2159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2797175" y="4013200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759075" y="3616325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533169" imgH="253890" progId="Equation.DSMT4">
                  <p:embed/>
                </p:oleObj>
              </mc:Choice>
              <mc:Fallback>
                <p:oleObj name="Equation" r:id="rId4" imgW="533169" imgH="25389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075" y="3616325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stCxn id="11" idx="4"/>
          </p:cNvCxnSpPr>
          <p:nvPr/>
        </p:nvCxnSpPr>
        <p:spPr>
          <a:xfrm rot="16200000" flipH="1">
            <a:off x="2489200" y="4478338"/>
            <a:ext cx="722313" cy="1587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7" name="Object 2"/>
          <p:cNvGraphicFramePr>
            <a:graphicFrameLocks noChangeAspect="1"/>
          </p:cNvGraphicFramePr>
          <p:nvPr/>
        </p:nvGraphicFramePr>
        <p:xfrm>
          <a:off x="2233613" y="4141788"/>
          <a:ext cx="35877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126725" imgH="126725" progId="Equation.DSMT4">
                  <p:embed/>
                </p:oleObj>
              </mc:Choice>
              <mc:Fallback>
                <p:oleObj name="Equation" r:id="rId6" imgW="126725" imgH="126725" progId="Equation.DSMT4">
                  <p:embed/>
                  <p:pic>
                    <p:nvPicPr>
                      <p:cNvPr id="30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3613" y="4141788"/>
                        <a:ext cx="358775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2"/>
          <p:cNvGraphicFramePr>
            <a:graphicFrameLocks noChangeAspect="1"/>
          </p:cNvGraphicFramePr>
          <p:nvPr/>
        </p:nvGraphicFramePr>
        <p:xfrm>
          <a:off x="2862263" y="4352925"/>
          <a:ext cx="277812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139579" imgH="164957" progId="Equation.DSMT4">
                  <p:embed/>
                </p:oleObj>
              </mc:Choice>
              <mc:Fallback>
                <p:oleObj name="Equation" r:id="rId8" imgW="139579" imgH="164957" progId="Equation.DSMT4">
                  <p:embed/>
                  <p:pic>
                    <p:nvPicPr>
                      <p:cNvPr id="307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2263" y="4352925"/>
                        <a:ext cx="277812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2"/>
          <p:cNvGraphicFramePr>
            <a:graphicFrameLocks noChangeAspect="1"/>
          </p:cNvGraphicFramePr>
          <p:nvPr/>
        </p:nvGraphicFramePr>
        <p:xfrm>
          <a:off x="2233613" y="4522788"/>
          <a:ext cx="27781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139579" imgH="177646" progId="Equation.DSMT4">
                  <p:embed/>
                </p:oleObj>
              </mc:Choice>
              <mc:Fallback>
                <p:oleObj name="Equation" r:id="rId10" imgW="139579" imgH="177646" progId="Equation.DSMT4">
                  <p:embed/>
                  <p:pic>
                    <p:nvPicPr>
                      <p:cNvPr id="308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3613" y="4522788"/>
                        <a:ext cx="277812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4"/>
          <p:cNvGraphicFramePr>
            <a:graphicFrameLocks noChangeAspect="1"/>
          </p:cNvGraphicFramePr>
          <p:nvPr/>
        </p:nvGraphicFramePr>
        <p:xfrm>
          <a:off x="4052888" y="3425825"/>
          <a:ext cx="1570037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800100" imgH="457200" progId="Equation.DSMT4">
                  <p:embed/>
                </p:oleObj>
              </mc:Choice>
              <mc:Fallback>
                <p:oleObj name="Equation" r:id="rId12" imgW="800100" imgH="457200" progId="Equation.DSMT4">
                  <p:embed/>
                  <p:pic>
                    <p:nvPicPr>
                      <p:cNvPr id="308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888" y="3425825"/>
                        <a:ext cx="1570037" cy="900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4"/>
          <p:cNvGraphicFramePr>
            <a:graphicFrameLocks noChangeAspect="1"/>
          </p:cNvGraphicFramePr>
          <p:nvPr/>
        </p:nvGraphicFramePr>
        <p:xfrm>
          <a:off x="4064000" y="4408488"/>
          <a:ext cx="1271588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647700" imgH="431800" progId="Equation.DSMT4">
                  <p:embed/>
                </p:oleObj>
              </mc:Choice>
              <mc:Fallback>
                <p:oleObj name="Equation" r:id="rId14" imgW="647700" imgH="431800" progId="Equation.DSMT4">
                  <p:embed/>
                  <p:pic>
                    <p:nvPicPr>
                      <p:cNvPr id="308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4408488"/>
                        <a:ext cx="1271588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4"/>
          <p:cNvGraphicFramePr>
            <a:graphicFrameLocks noChangeAspect="1"/>
          </p:cNvGraphicFramePr>
          <p:nvPr/>
        </p:nvGraphicFramePr>
        <p:xfrm>
          <a:off x="4048125" y="5356225"/>
          <a:ext cx="122078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622030" imgH="215806" progId="Equation.DSMT4">
                  <p:embed/>
                </p:oleObj>
              </mc:Choice>
              <mc:Fallback>
                <p:oleObj name="Equation" r:id="rId16" imgW="622030" imgH="215806" progId="Equation.DSMT4">
                  <p:embed/>
                  <p:pic>
                    <p:nvPicPr>
                      <p:cNvPr id="308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25" y="5356225"/>
                        <a:ext cx="1220788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Arrow Connector 29"/>
          <p:cNvCxnSpPr/>
          <p:nvPr/>
        </p:nvCxnSpPr>
        <p:spPr>
          <a:xfrm flipV="1">
            <a:off x="2103438" y="4075113"/>
            <a:ext cx="746125" cy="735012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622675" y="5868988"/>
            <a:ext cx="153828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Y-coordinate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786438" y="3643313"/>
            <a:ext cx="2043112" cy="4778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500" i="1" dirty="0">
                <a:solidFill>
                  <a:srgbClr val="FF0000"/>
                </a:solidFill>
                <a:latin typeface="+mj-lt"/>
              </a:rPr>
              <a:t>Note: </a:t>
            </a:r>
            <a:r>
              <a:rPr lang="en-CA" sz="2500" i="1" dirty="0" err="1">
                <a:solidFill>
                  <a:srgbClr val="FF0000"/>
                </a:solidFill>
                <a:latin typeface="+mj-lt"/>
              </a:rPr>
              <a:t>hyp</a:t>
            </a:r>
            <a:r>
              <a:rPr lang="en-CA" sz="2500" i="1" dirty="0">
                <a:solidFill>
                  <a:srgbClr val="FF0000"/>
                </a:solidFill>
                <a:latin typeface="+mj-lt"/>
              </a:rPr>
              <a:t>= 1</a:t>
            </a:r>
          </a:p>
        </p:txBody>
      </p:sp>
      <p:sp>
        <p:nvSpPr>
          <p:cNvPr id="43" name="Right Brace 42"/>
          <p:cNvSpPr/>
          <p:nvPr/>
        </p:nvSpPr>
        <p:spPr>
          <a:xfrm rot="5400000">
            <a:off x="4236244" y="5355432"/>
            <a:ext cx="279400" cy="855662"/>
          </a:xfrm>
          <a:prstGeom prst="rightBrace">
            <a:avLst>
              <a:gd name="adj1" fmla="val 50794"/>
              <a:gd name="adj2" fmla="val 48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" name="Oval 34"/>
          <p:cNvSpPr/>
          <p:nvPr/>
        </p:nvSpPr>
        <p:spPr>
          <a:xfrm>
            <a:off x="2019300" y="3676650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6" name="Object 4"/>
          <p:cNvGraphicFramePr>
            <a:graphicFrameLocks noChangeAspect="1"/>
          </p:cNvGraphicFramePr>
          <p:nvPr/>
        </p:nvGraphicFramePr>
        <p:xfrm>
          <a:off x="1714500" y="3248025"/>
          <a:ext cx="69532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355292" imgH="253780" progId="Equation.DSMT4">
                  <p:embed/>
                </p:oleObj>
              </mc:Choice>
              <mc:Fallback>
                <p:oleObj name="Equation" r:id="rId18" imgW="355292" imgH="253780" progId="Equation.DSMT4">
                  <p:embed/>
                  <p:pic>
                    <p:nvPicPr>
                      <p:cNvPr id="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248025"/>
                        <a:ext cx="69532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Oval 51"/>
          <p:cNvSpPr/>
          <p:nvPr/>
        </p:nvSpPr>
        <p:spPr>
          <a:xfrm>
            <a:off x="2014538" y="5846763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3" name="Object 4"/>
          <p:cNvGraphicFramePr>
            <a:graphicFrameLocks noChangeAspect="1"/>
          </p:cNvGraphicFramePr>
          <p:nvPr/>
        </p:nvGraphicFramePr>
        <p:xfrm>
          <a:off x="1662113" y="6032500"/>
          <a:ext cx="91916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469696" imgH="253890" progId="Equation.DSMT4">
                  <p:embed/>
                </p:oleObj>
              </mc:Choice>
              <mc:Fallback>
                <p:oleObj name="Equation" r:id="rId20" imgW="469696" imgH="253890" progId="Equation.DSMT4">
                  <p:embed/>
                  <p:pic>
                    <p:nvPicPr>
                      <p:cNvPr id="5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113" y="6032500"/>
                        <a:ext cx="919162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2796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0" grpId="0" build="p"/>
      <p:bldP spid="9" grpId="0" animBg="1"/>
      <p:bldP spid="11" grpId="0" animBg="1"/>
      <p:bldP spid="40" grpId="0"/>
      <p:bldP spid="42" grpId="0"/>
      <p:bldP spid="43" grpId="0" animBg="1"/>
      <p:bldP spid="35" grpId="0" animBg="1"/>
      <p:bldP spid="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04150" cy="623887"/>
          </a:xfrm>
        </p:spPr>
        <p:txBody>
          <a:bodyPr/>
          <a:lstStyle/>
          <a:p>
            <a:pPr>
              <a:defRPr/>
            </a:pPr>
            <a:r>
              <a:rPr lang="en-CA" dirty="0"/>
              <a:t>IV) Graphing the Sine Function: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3700" y="3933825"/>
            <a:ext cx="7467600" cy="1206500"/>
          </a:xfrm>
        </p:spPr>
        <p:txBody>
          <a:bodyPr>
            <a:normAutofit lnSpcReduction="10000"/>
          </a:bodyPr>
          <a:lstStyle/>
          <a:p>
            <a:r>
              <a:rPr lang="en-CA"/>
              <a:t>X-axis: value of the central angle in radians</a:t>
            </a:r>
          </a:p>
          <a:p>
            <a:r>
              <a:rPr lang="en-CA"/>
              <a:t>Y-axis: value of sin</a:t>
            </a:r>
            <a:r>
              <a:rPr lang="el-GR"/>
              <a:t>θ</a:t>
            </a:r>
            <a:r>
              <a:rPr lang="en-CA"/>
              <a:t>, height of point “P”</a:t>
            </a:r>
          </a:p>
          <a:p>
            <a:pPr lvl="1"/>
            <a:r>
              <a:rPr lang="en-CA"/>
              <a:t>Highest (1) and lowest (-1)</a:t>
            </a:r>
          </a:p>
        </p:txBody>
      </p:sp>
      <p:grpSp>
        <p:nvGrpSpPr>
          <p:cNvPr id="2072" name="Group 5"/>
          <p:cNvGrpSpPr>
            <a:grpSpLocks noChangeAspect="1"/>
          </p:cNvGrpSpPr>
          <p:nvPr/>
        </p:nvGrpSpPr>
        <p:grpSpPr bwMode="auto">
          <a:xfrm>
            <a:off x="236538" y="1069975"/>
            <a:ext cx="8150225" cy="2601913"/>
            <a:chOff x="291" y="2472"/>
            <a:chExt cx="4873" cy="1639"/>
          </a:xfrm>
        </p:grpSpPr>
        <p:sp>
          <p:nvSpPr>
            <p:cNvPr id="2098" name="AutoShape 4"/>
            <p:cNvSpPr>
              <a:spLocks noChangeAspect="1" noChangeArrowheads="1" noTextEdit="1"/>
            </p:cNvSpPr>
            <p:nvPr/>
          </p:nvSpPr>
          <p:spPr bwMode="auto">
            <a:xfrm>
              <a:off x="291" y="2475"/>
              <a:ext cx="4873" cy="1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9" name="Rectangle 6"/>
            <p:cNvSpPr>
              <a:spLocks noChangeArrowheads="1"/>
            </p:cNvSpPr>
            <p:nvPr/>
          </p:nvSpPr>
          <p:spPr bwMode="auto">
            <a:xfrm>
              <a:off x="295" y="2478"/>
              <a:ext cx="4865" cy="1630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0" name="Line 7"/>
            <p:cNvSpPr>
              <a:spLocks noChangeShapeType="1"/>
            </p:cNvSpPr>
            <p:nvPr/>
          </p:nvSpPr>
          <p:spPr bwMode="auto">
            <a:xfrm flipV="1">
              <a:off x="37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1" name="Line 8"/>
            <p:cNvSpPr>
              <a:spLocks noChangeShapeType="1"/>
            </p:cNvSpPr>
            <p:nvPr/>
          </p:nvSpPr>
          <p:spPr bwMode="auto">
            <a:xfrm flipV="1">
              <a:off x="375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2" name="Line 9"/>
            <p:cNvSpPr>
              <a:spLocks noChangeShapeType="1"/>
            </p:cNvSpPr>
            <p:nvPr/>
          </p:nvSpPr>
          <p:spPr bwMode="auto">
            <a:xfrm flipV="1">
              <a:off x="915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3" name="Line 10"/>
            <p:cNvSpPr>
              <a:spLocks noChangeShapeType="1"/>
            </p:cNvSpPr>
            <p:nvPr/>
          </p:nvSpPr>
          <p:spPr bwMode="auto">
            <a:xfrm flipV="1">
              <a:off x="919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4" name="Line 11"/>
            <p:cNvSpPr>
              <a:spLocks noChangeShapeType="1"/>
            </p:cNvSpPr>
            <p:nvPr/>
          </p:nvSpPr>
          <p:spPr bwMode="auto">
            <a:xfrm flipV="1">
              <a:off x="118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5" name="Line 12"/>
            <p:cNvSpPr>
              <a:spLocks noChangeShapeType="1"/>
            </p:cNvSpPr>
            <p:nvPr/>
          </p:nvSpPr>
          <p:spPr bwMode="auto">
            <a:xfrm flipV="1">
              <a:off x="1189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6" name="Line 13"/>
            <p:cNvSpPr>
              <a:spLocks noChangeShapeType="1"/>
            </p:cNvSpPr>
            <p:nvPr/>
          </p:nvSpPr>
          <p:spPr bwMode="auto">
            <a:xfrm flipV="1">
              <a:off x="146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7" name="Line 14"/>
            <p:cNvSpPr>
              <a:spLocks noChangeShapeType="1"/>
            </p:cNvSpPr>
            <p:nvPr/>
          </p:nvSpPr>
          <p:spPr bwMode="auto">
            <a:xfrm flipV="1">
              <a:off x="146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8" name="Line 15"/>
            <p:cNvSpPr>
              <a:spLocks noChangeShapeType="1"/>
            </p:cNvSpPr>
            <p:nvPr/>
          </p:nvSpPr>
          <p:spPr bwMode="auto">
            <a:xfrm flipV="1">
              <a:off x="173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9" name="Line 16"/>
            <p:cNvSpPr>
              <a:spLocks noChangeShapeType="1"/>
            </p:cNvSpPr>
            <p:nvPr/>
          </p:nvSpPr>
          <p:spPr bwMode="auto">
            <a:xfrm flipV="1">
              <a:off x="173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0" name="Line 17"/>
            <p:cNvSpPr>
              <a:spLocks noChangeShapeType="1"/>
            </p:cNvSpPr>
            <p:nvPr/>
          </p:nvSpPr>
          <p:spPr bwMode="auto">
            <a:xfrm flipV="1">
              <a:off x="200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1" name="Line 18"/>
            <p:cNvSpPr>
              <a:spLocks noChangeShapeType="1"/>
            </p:cNvSpPr>
            <p:nvPr/>
          </p:nvSpPr>
          <p:spPr bwMode="auto">
            <a:xfrm flipV="1">
              <a:off x="2008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2" name="Line 19"/>
            <p:cNvSpPr>
              <a:spLocks noChangeShapeType="1"/>
            </p:cNvSpPr>
            <p:nvPr/>
          </p:nvSpPr>
          <p:spPr bwMode="auto">
            <a:xfrm flipV="1">
              <a:off x="227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3" name="Line 20"/>
            <p:cNvSpPr>
              <a:spLocks noChangeShapeType="1"/>
            </p:cNvSpPr>
            <p:nvPr/>
          </p:nvSpPr>
          <p:spPr bwMode="auto">
            <a:xfrm flipV="1">
              <a:off x="2278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4" name="Line 21"/>
            <p:cNvSpPr>
              <a:spLocks noChangeShapeType="1"/>
            </p:cNvSpPr>
            <p:nvPr/>
          </p:nvSpPr>
          <p:spPr bwMode="auto">
            <a:xfrm flipV="1">
              <a:off x="2549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5" name="Line 22"/>
            <p:cNvSpPr>
              <a:spLocks noChangeShapeType="1"/>
            </p:cNvSpPr>
            <p:nvPr/>
          </p:nvSpPr>
          <p:spPr bwMode="auto">
            <a:xfrm flipV="1">
              <a:off x="2552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6" name="Line 23"/>
            <p:cNvSpPr>
              <a:spLocks noChangeShapeType="1"/>
            </p:cNvSpPr>
            <p:nvPr/>
          </p:nvSpPr>
          <p:spPr bwMode="auto">
            <a:xfrm flipV="1">
              <a:off x="2823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7" name="Line 24"/>
            <p:cNvSpPr>
              <a:spLocks noChangeShapeType="1"/>
            </p:cNvSpPr>
            <p:nvPr/>
          </p:nvSpPr>
          <p:spPr bwMode="auto">
            <a:xfrm flipV="1">
              <a:off x="282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8" name="Line 25"/>
            <p:cNvSpPr>
              <a:spLocks noChangeShapeType="1"/>
            </p:cNvSpPr>
            <p:nvPr/>
          </p:nvSpPr>
          <p:spPr bwMode="auto">
            <a:xfrm flipV="1">
              <a:off x="3093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9" name="Line 26"/>
            <p:cNvSpPr>
              <a:spLocks noChangeShapeType="1"/>
            </p:cNvSpPr>
            <p:nvPr/>
          </p:nvSpPr>
          <p:spPr bwMode="auto">
            <a:xfrm flipV="1">
              <a:off x="3097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0" name="Line 27"/>
            <p:cNvSpPr>
              <a:spLocks noChangeShapeType="1"/>
            </p:cNvSpPr>
            <p:nvPr/>
          </p:nvSpPr>
          <p:spPr bwMode="auto">
            <a:xfrm flipV="1">
              <a:off x="3367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1" name="Line 28"/>
            <p:cNvSpPr>
              <a:spLocks noChangeShapeType="1"/>
            </p:cNvSpPr>
            <p:nvPr/>
          </p:nvSpPr>
          <p:spPr bwMode="auto">
            <a:xfrm flipV="1">
              <a:off x="337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2" name="Line 29"/>
            <p:cNvSpPr>
              <a:spLocks noChangeShapeType="1"/>
            </p:cNvSpPr>
            <p:nvPr/>
          </p:nvSpPr>
          <p:spPr bwMode="auto">
            <a:xfrm flipV="1">
              <a:off x="3637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3" name="Line 30"/>
            <p:cNvSpPr>
              <a:spLocks noChangeShapeType="1"/>
            </p:cNvSpPr>
            <p:nvPr/>
          </p:nvSpPr>
          <p:spPr bwMode="auto">
            <a:xfrm flipV="1">
              <a:off x="364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4" name="Line 31"/>
            <p:cNvSpPr>
              <a:spLocks noChangeShapeType="1"/>
            </p:cNvSpPr>
            <p:nvPr/>
          </p:nvSpPr>
          <p:spPr bwMode="auto">
            <a:xfrm flipV="1">
              <a:off x="391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5" name="Line 32"/>
            <p:cNvSpPr>
              <a:spLocks noChangeShapeType="1"/>
            </p:cNvSpPr>
            <p:nvPr/>
          </p:nvSpPr>
          <p:spPr bwMode="auto">
            <a:xfrm flipV="1">
              <a:off x="3915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6" name="Line 33"/>
            <p:cNvSpPr>
              <a:spLocks noChangeShapeType="1"/>
            </p:cNvSpPr>
            <p:nvPr/>
          </p:nvSpPr>
          <p:spPr bwMode="auto">
            <a:xfrm flipV="1">
              <a:off x="4182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7" name="Line 34"/>
            <p:cNvSpPr>
              <a:spLocks noChangeShapeType="1"/>
            </p:cNvSpPr>
            <p:nvPr/>
          </p:nvSpPr>
          <p:spPr bwMode="auto">
            <a:xfrm flipV="1">
              <a:off x="418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8" name="Line 35"/>
            <p:cNvSpPr>
              <a:spLocks noChangeShapeType="1"/>
            </p:cNvSpPr>
            <p:nvPr/>
          </p:nvSpPr>
          <p:spPr bwMode="auto">
            <a:xfrm flipV="1">
              <a:off x="445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9" name="Line 36"/>
            <p:cNvSpPr>
              <a:spLocks noChangeShapeType="1"/>
            </p:cNvSpPr>
            <p:nvPr/>
          </p:nvSpPr>
          <p:spPr bwMode="auto">
            <a:xfrm flipV="1">
              <a:off x="446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0" name="Line 37"/>
            <p:cNvSpPr>
              <a:spLocks noChangeShapeType="1"/>
            </p:cNvSpPr>
            <p:nvPr/>
          </p:nvSpPr>
          <p:spPr bwMode="auto">
            <a:xfrm flipV="1">
              <a:off x="472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1" name="Line 38"/>
            <p:cNvSpPr>
              <a:spLocks noChangeShapeType="1"/>
            </p:cNvSpPr>
            <p:nvPr/>
          </p:nvSpPr>
          <p:spPr bwMode="auto">
            <a:xfrm flipV="1">
              <a:off x="473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2" name="Line 39"/>
            <p:cNvSpPr>
              <a:spLocks noChangeShapeType="1"/>
            </p:cNvSpPr>
            <p:nvPr/>
          </p:nvSpPr>
          <p:spPr bwMode="auto">
            <a:xfrm flipV="1">
              <a:off x="500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3" name="Line 40"/>
            <p:cNvSpPr>
              <a:spLocks noChangeShapeType="1"/>
            </p:cNvSpPr>
            <p:nvPr/>
          </p:nvSpPr>
          <p:spPr bwMode="auto">
            <a:xfrm flipV="1">
              <a:off x="500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4" name="Line 41"/>
            <p:cNvSpPr>
              <a:spLocks noChangeShapeType="1"/>
            </p:cNvSpPr>
            <p:nvPr/>
          </p:nvSpPr>
          <p:spPr bwMode="auto">
            <a:xfrm>
              <a:off x="299" y="3833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5" name="Line 42"/>
            <p:cNvSpPr>
              <a:spLocks noChangeShapeType="1"/>
            </p:cNvSpPr>
            <p:nvPr/>
          </p:nvSpPr>
          <p:spPr bwMode="auto">
            <a:xfrm>
              <a:off x="299" y="3836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6" name="Line 43"/>
            <p:cNvSpPr>
              <a:spLocks noChangeShapeType="1"/>
            </p:cNvSpPr>
            <p:nvPr/>
          </p:nvSpPr>
          <p:spPr bwMode="auto">
            <a:xfrm>
              <a:off x="299" y="3560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7" name="Line 44"/>
            <p:cNvSpPr>
              <a:spLocks noChangeShapeType="1"/>
            </p:cNvSpPr>
            <p:nvPr/>
          </p:nvSpPr>
          <p:spPr bwMode="auto">
            <a:xfrm>
              <a:off x="299" y="3563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8" name="Line 45"/>
            <p:cNvSpPr>
              <a:spLocks noChangeShapeType="1"/>
            </p:cNvSpPr>
            <p:nvPr/>
          </p:nvSpPr>
          <p:spPr bwMode="auto">
            <a:xfrm>
              <a:off x="299" y="3020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9" name="Line 46"/>
            <p:cNvSpPr>
              <a:spLocks noChangeShapeType="1"/>
            </p:cNvSpPr>
            <p:nvPr/>
          </p:nvSpPr>
          <p:spPr bwMode="auto">
            <a:xfrm>
              <a:off x="299" y="3023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0" name="Line 47"/>
            <p:cNvSpPr>
              <a:spLocks noChangeShapeType="1"/>
            </p:cNvSpPr>
            <p:nvPr/>
          </p:nvSpPr>
          <p:spPr bwMode="auto">
            <a:xfrm>
              <a:off x="299" y="2748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1" name="Line 48"/>
            <p:cNvSpPr>
              <a:spLocks noChangeShapeType="1"/>
            </p:cNvSpPr>
            <p:nvPr/>
          </p:nvSpPr>
          <p:spPr bwMode="auto">
            <a:xfrm>
              <a:off x="299" y="2750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2" name="Line 49"/>
            <p:cNvSpPr>
              <a:spLocks noChangeShapeType="1"/>
            </p:cNvSpPr>
            <p:nvPr/>
          </p:nvSpPr>
          <p:spPr bwMode="auto">
            <a:xfrm>
              <a:off x="299" y="3288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3" name="Line 50"/>
            <p:cNvSpPr>
              <a:spLocks noChangeShapeType="1"/>
            </p:cNvSpPr>
            <p:nvPr/>
          </p:nvSpPr>
          <p:spPr bwMode="auto">
            <a:xfrm>
              <a:off x="299" y="3290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4" name="Line 51"/>
            <p:cNvSpPr>
              <a:spLocks noChangeShapeType="1"/>
            </p:cNvSpPr>
            <p:nvPr/>
          </p:nvSpPr>
          <p:spPr bwMode="auto">
            <a:xfrm>
              <a:off x="299" y="3293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5" name="Line 52"/>
            <p:cNvSpPr>
              <a:spLocks noChangeShapeType="1"/>
            </p:cNvSpPr>
            <p:nvPr/>
          </p:nvSpPr>
          <p:spPr bwMode="auto">
            <a:xfrm>
              <a:off x="299" y="3296"/>
              <a:ext cx="486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6" name="Rectangle 53"/>
            <p:cNvSpPr>
              <a:spLocks noChangeArrowheads="1"/>
            </p:cNvSpPr>
            <p:nvPr/>
          </p:nvSpPr>
          <p:spPr bwMode="auto">
            <a:xfrm>
              <a:off x="5088" y="3215"/>
              <a:ext cx="57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47" name="Freeform 54"/>
            <p:cNvSpPr>
              <a:spLocks/>
            </p:cNvSpPr>
            <p:nvPr/>
          </p:nvSpPr>
          <p:spPr bwMode="auto">
            <a:xfrm>
              <a:off x="5118" y="3269"/>
              <a:ext cx="35" cy="48"/>
            </a:xfrm>
            <a:custGeom>
              <a:avLst/>
              <a:gdLst>
                <a:gd name="T0" fmla="*/ 0 w 35"/>
                <a:gd name="T1" fmla="*/ 0 h 48"/>
                <a:gd name="T2" fmla="*/ 35 w 35"/>
                <a:gd name="T3" fmla="*/ 24 h 48"/>
                <a:gd name="T4" fmla="*/ 0 w 35"/>
                <a:gd name="T5" fmla="*/ 48 h 48"/>
                <a:gd name="T6" fmla="*/ 0 w 35"/>
                <a:gd name="T7" fmla="*/ 0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"/>
                <a:gd name="T13" fmla="*/ 0 h 48"/>
                <a:gd name="T14" fmla="*/ 35 w 35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" h="48">
                  <a:moveTo>
                    <a:pt x="0" y="0"/>
                  </a:moveTo>
                  <a:lnTo>
                    <a:pt x="35" y="24"/>
                  </a:lnTo>
                  <a:lnTo>
                    <a:pt x="0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8" name="Line 55"/>
            <p:cNvSpPr>
              <a:spLocks noChangeShapeType="1"/>
            </p:cNvSpPr>
            <p:nvPr/>
          </p:nvSpPr>
          <p:spPr bwMode="auto">
            <a:xfrm flipV="1">
              <a:off x="637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9" name="Line 56"/>
            <p:cNvSpPr>
              <a:spLocks noChangeShapeType="1"/>
            </p:cNvSpPr>
            <p:nvPr/>
          </p:nvSpPr>
          <p:spPr bwMode="auto">
            <a:xfrm flipV="1">
              <a:off x="64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0" name="Line 57"/>
            <p:cNvSpPr>
              <a:spLocks noChangeShapeType="1"/>
            </p:cNvSpPr>
            <p:nvPr/>
          </p:nvSpPr>
          <p:spPr bwMode="auto">
            <a:xfrm flipV="1">
              <a:off x="645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1" name="Line 58"/>
            <p:cNvSpPr>
              <a:spLocks noChangeShapeType="1"/>
            </p:cNvSpPr>
            <p:nvPr/>
          </p:nvSpPr>
          <p:spPr bwMode="auto">
            <a:xfrm flipV="1">
              <a:off x="649" y="2478"/>
              <a:ext cx="1" cy="162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2" name="Rectangle 59"/>
            <p:cNvSpPr>
              <a:spLocks noChangeArrowheads="1"/>
            </p:cNvSpPr>
            <p:nvPr/>
          </p:nvSpPr>
          <p:spPr bwMode="auto">
            <a:xfrm>
              <a:off x="691" y="2472"/>
              <a:ext cx="57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53" name="Freeform 60"/>
            <p:cNvSpPr>
              <a:spLocks/>
            </p:cNvSpPr>
            <p:nvPr/>
          </p:nvSpPr>
          <p:spPr bwMode="auto">
            <a:xfrm>
              <a:off x="611" y="2480"/>
              <a:ext cx="68" cy="24"/>
            </a:xfrm>
            <a:custGeom>
              <a:avLst/>
              <a:gdLst>
                <a:gd name="T0" fmla="*/ 0 w 68"/>
                <a:gd name="T1" fmla="*/ 24 h 24"/>
                <a:gd name="T2" fmla="*/ 34 w 68"/>
                <a:gd name="T3" fmla="*/ 0 h 24"/>
                <a:gd name="T4" fmla="*/ 68 w 68"/>
                <a:gd name="T5" fmla="*/ 24 h 24"/>
                <a:gd name="T6" fmla="*/ 0 w 68"/>
                <a:gd name="T7" fmla="*/ 24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"/>
                <a:gd name="T13" fmla="*/ 0 h 24"/>
                <a:gd name="T14" fmla="*/ 68 w 68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" h="24">
                  <a:moveTo>
                    <a:pt x="0" y="24"/>
                  </a:moveTo>
                  <a:lnTo>
                    <a:pt x="34" y="0"/>
                  </a:lnTo>
                  <a:lnTo>
                    <a:pt x="68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4" name="Rectangle 61"/>
            <p:cNvSpPr>
              <a:spLocks noChangeArrowheads="1"/>
            </p:cNvSpPr>
            <p:nvPr/>
          </p:nvSpPr>
          <p:spPr bwMode="auto">
            <a:xfrm>
              <a:off x="295" y="2478"/>
              <a:ext cx="4865" cy="1630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5" name="Line 63"/>
            <p:cNvSpPr>
              <a:spLocks noChangeShapeType="1"/>
            </p:cNvSpPr>
            <p:nvPr/>
          </p:nvSpPr>
          <p:spPr bwMode="auto">
            <a:xfrm>
              <a:off x="1734" y="3280"/>
              <a:ext cx="1" cy="2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6" name="Line 65"/>
            <p:cNvSpPr>
              <a:spLocks noChangeShapeType="1"/>
            </p:cNvSpPr>
            <p:nvPr/>
          </p:nvSpPr>
          <p:spPr bwMode="auto">
            <a:xfrm>
              <a:off x="2826" y="3280"/>
              <a:ext cx="1" cy="2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7" name="Line 67"/>
            <p:cNvSpPr>
              <a:spLocks noChangeShapeType="1"/>
            </p:cNvSpPr>
            <p:nvPr/>
          </p:nvSpPr>
          <p:spPr bwMode="auto">
            <a:xfrm>
              <a:off x="3915" y="3280"/>
              <a:ext cx="1" cy="2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8" name="Line 69"/>
            <p:cNvSpPr>
              <a:spLocks noChangeShapeType="1"/>
            </p:cNvSpPr>
            <p:nvPr/>
          </p:nvSpPr>
          <p:spPr bwMode="auto">
            <a:xfrm>
              <a:off x="5004" y="3280"/>
              <a:ext cx="1" cy="2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9" name="Line 72"/>
            <p:cNvSpPr>
              <a:spLocks noChangeShapeType="1"/>
            </p:cNvSpPr>
            <p:nvPr/>
          </p:nvSpPr>
          <p:spPr bwMode="auto">
            <a:xfrm>
              <a:off x="626" y="3836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0" name="Rectangle 73"/>
            <p:cNvSpPr>
              <a:spLocks noChangeArrowheads="1"/>
            </p:cNvSpPr>
            <p:nvPr/>
          </p:nvSpPr>
          <p:spPr bwMode="auto">
            <a:xfrm>
              <a:off x="470" y="3537"/>
              <a:ext cx="190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Courier New" pitchFamily="49" charset="0"/>
                </a:rPr>
                <a:t>-0.5</a:t>
              </a:r>
              <a:endParaRPr lang="en-US"/>
            </a:p>
          </p:txBody>
        </p:sp>
        <p:sp>
          <p:nvSpPr>
            <p:cNvPr id="2161" name="Line 74"/>
            <p:cNvSpPr>
              <a:spLocks noChangeShapeType="1"/>
            </p:cNvSpPr>
            <p:nvPr/>
          </p:nvSpPr>
          <p:spPr bwMode="auto">
            <a:xfrm>
              <a:off x="626" y="3563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2" name="Rectangle 75"/>
            <p:cNvSpPr>
              <a:spLocks noChangeArrowheads="1"/>
            </p:cNvSpPr>
            <p:nvPr/>
          </p:nvSpPr>
          <p:spPr bwMode="auto">
            <a:xfrm>
              <a:off x="508" y="2997"/>
              <a:ext cx="152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Courier New" pitchFamily="49" charset="0"/>
                </a:rPr>
                <a:t>0.5</a:t>
              </a:r>
              <a:endParaRPr lang="en-US"/>
            </a:p>
          </p:txBody>
        </p:sp>
        <p:sp>
          <p:nvSpPr>
            <p:cNvPr id="2163" name="Line 76"/>
            <p:cNvSpPr>
              <a:spLocks noChangeShapeType="1"/>
            </p:cNvSpPr>
            <p:nvPr/>
          </p:nvSpPr>
          <p:spPr bwMode="auto">
            <a:xfrm>
              <a:off x="626" y="3023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4" name="Line 78"/>
            <p:cNvSpPr>
              <a:spLocks noChangeShapeType="1"/>
            </p:cNvSpPr>
            <p:nvPr/>
          </p:nvSpPr>
          <p:spPr bwMode="auto">
            <a:xfrm>
              <a:off x="626" y="2750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5" name="Rectangle 87"/>
            <p:cNvSpPr>
              <a:spLocks noChangeArrowheads="1"/>
            </p:cNvSpPr>
            <p:nvPr/>
          </p:nvSpPr>
          <p:spPr bwMode="auto">
            <a:xfrm>
              <a:off x="295" y="2478"/>
              <a:ext cx="4865" cy="1630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90" name="Rectangle 62"/>
          <p:cNvSpPr>
            <a:spLocks noChangeArrowheads="1"/>
          </p:cNvSpPr>
          <p:nvPr/>
        </p:nvSpPr>
        <p:spPr bwMode="auto">
          <a:xfrm>
            <a:off x="854075" y="2398713"/>
            <a:ext cx="76200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FF0000"/>
                </a:solidFill>
                <a:latin typeface="Symbol" pitchFamily="18" charset="2"/>
              </a:rPr>
              <a:t>0</a:t>
            </a:r>
            <a:endParaRPr lang="en-US" sz="1200">
              <a:solidFill>
                <a:srgbClr val="FF0000"/>
              </a:solidFill>
            </a:endParaRPr>
          </a:p>
        </p:txBody>
      </p:sp>
      <p:sp>
        <p:nvSpPr>
          <p:cNvPr id="92" name="Rectangle 64"/>
          <p:cNvSpPr>
            <a:spLocks noChangeArrowheads="1"/>
          </p:cNvSpPr>
          <p:nvPr/>
        </p:nvSpPr>
        <p:spPr bwMode="auto">
          <a:xfrm>
            <a:off x="2613025" y="2398713"/>
            <a:ext cx="920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 b="1">
                <a:solidFill>
                  <a:srgbClr val="FF0000"/>
                </a:solidFill>
                <a:latin typeface="Symbol" pitchFamily="18" charset="2"/>
              </a:rPr>
              <a:t>p</a:t>
            </a:r>
            <a:endParaRPr lang="en-US" sz="1300" b="1">
              <a:solidFill>
                <a:srgbClr val="FF0000"/>
              </a:solidFill>
            </a:endParaRPr>
          </a:p>
        </p:txBody>
      </p:sp>
      <p:sp>
        <p:nvSpPr>
          <p:cNvPr id="93" name="Rectangle 66"/>
          <p:cNvSpPr>
            <a:spLocks noChangeArrowheads="1"/>
          </p:cNvSpPr>
          <p:nvPr/>
        </p:nvSpPr>
        <p:spPr bwMode="auto">
          <a:xfrm>
            <a:off x="4425950" y="2398713"/>
            <a:ext cx="161925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Symbol" pitchFamily="18" charset="2"/>
              </a:rPr>
              <a:t>2p</a:t>
            </a:r>
            <a:endParaRPr lang="en-US" sz="1200" b="1">
              <a:solidFill>
                <a:srgbClr val="FF0000"/>
              </a:solidFill>
            </a:endParaRPr>
          </a:p>
        </p:txBody>
      </p:sp>
      <p:sp>
        <p:nvSpPr>
          <p:cNvPr id="95" name="Rectangle 66"/>
          <p:cNvSpPr>
            <a:spLocks noChangeArrowheads="1"/>
          </p:cNvSpPr>
          <p:nvPr/>
        </p:nvSpPr>
        <p:spPr bwMode="auto">
          <a:xfrm>
            <a:off x="8037513" y="2397125"/>
            <a:ext cx="1619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Symbol" pitchFamily="18" charset="2"/>
              </a:rPr>
              <a:t>4p</a:t>
            </a:r>
            <a:endParaRPr lang="en-US" sz="1200" b="1">
              <a:solidFill>
                <a:srgbClr val="FF0000"/>
              </a:solidFill>
            </a:endParaRPr>
          </a:p>
        </p:txBody>
      </p:sp>
      <p:sp>
        <p:nvSpPr>
          <p:cNvPr id="96" name="Rectangle 66"/>
          <p:cNvSpPr>
            <a:spLocks noChangeArrowheads="1"/>
          </p:cNvSpPr>
          <p:nvPr/>
        </p:nvSpPr>
        <p:spPr bwMode="auto">
          <a:xfrm>
            <a:off x="6215063" y="2393950"/>
            <a:ext cx="1619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Symbol" pitchFamily="18" charset="2"/>
              </a:rPr>
              <a:t>3p</a:t>
            </a:r>
            <a:endParaRPr lang="en-US" sz="1200" b="1">
              <a:solidFill>
                <a:srgbClr val="FF0000"/>
              </a:solidFill>
            </a:endParaRPr>
          </a:p>
        </p:txBody>
      </p:sp>
      <p:graphicFrame>
        <p:nvGraphicFramePr>
          <p:cNvPr id="97" name="Object 88"/>
          <p:cNvGraphicFramePr>
            <a:graphicFrameLocks noChangeAspect="1"/>
          </p:cNvGraphicFramePr>
          <p:nvPr/>
        </p:nvGraphicFramePr>
        <p:xfrm>
          <a:off x="1630363" y="2400300"/>
          <a:ext cx="1619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64885" imgH="317087" progId="Equation.DSMT4">
                  <p:embed/>
                </p:oleObj>
              </mc:Choice>
              <mc:Fallback>
                <p:oleObj name="Equation" r:id="rId4" imgW="164885" imgH="317087" progId="Equation.DSMT4">
                  <p:embed/>
                  <p:pic>
                    <p:nvPicPr>
                      <p:cNvPr id="97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363" y="2400300"/>
                        <a:ext cx="1619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Object 88"/>
          <p:cNvGraphicFramePr>
            <a:graphicFrameLocks noChangeAspect="1"/>
          </p:cNvGraphicFramePr>
          <p:nvPr/>
        </p:nvGraphicFramePr>
        <p:xfrm>
          <a:off x="3465513" y="2387600"/>
          <a:ext cx="2127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215619" imgH="317087" progId="Equation.DSMT4">
                  <p:embed/>
                </p:oleObj>
              </mc:Choice>
              <mc:Fallback>
                <p:oleObj name="Equation" r:id="rId6" imgW="215619" imgH="317087" progId="Equation.DSMT4">
                  <p:embed/>
                  <p:pic>
                    <p:nvPicPr>
                      <p:cNvPr id="98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513" y="2387600"/>
                        <a:ext cx="2127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" name="Object 88"/>
          <p:cNvGraphicFramePr>
            <a:graphicFrameLocks noChangeAspect="1"/>
          </p:cNvGraphicFramePr>
          <p:nvPr/>
        </p:nvGraphicFramePr>
        <p:xfrm>
          <a:off x="5294313" y="2419350"/>
          <a:ext cx="2254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228501" imgH="317362" progId="Equation.DSMT4">
                  <p:embed/>
                </p:oleObj>
              </mc:Choice>
              <mc:Fallback>
                <p:oleObj name="Equation" r:id="rId8" imgW="228501" imgH="317362" progId="Equation.DSMT4">
                  <p:embed/>
                  <p:pic>
                    <p:nvPicPr>
                      <p:cNvPr id="99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4313" y="2419350"/>
                        <a:ext cx="2254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88"/>
          <p:cNvGraphicFramePr>
            <a:graphicFrameLocks noChangeAspect="1"/>
          </p:cNvGraphicFramePr>
          <p:nvPr/>
        </p:nvGraphicFramePr>
        <p:xfrm>
          <a:off x="7085013" y="2381250"/>
          <a:ext cx="2254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228501" imgH="317362" progId="Equation.DSMT4">
                  <p:embed/>
                </p:oleObj>
              </mc:Choice>
              <mc:Fallback>
                <p:oleObj name="Equation" r:id="rId10" imgW="228501" imgH="317362" progId="Equation.DSMT4">
                  <p:embed/>
                  <p:pic>
                    <p:nvPicPr>
                      <p:cNvPr id="100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5013" y="2381250"/>
                        <a:ext cx="2254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Rectangle 71"/>
          <p:cNvSpPr>
            <a:spLocks noChangeArrowheads="1"/>
          </p:cNvSpPr>
          <p:nvPr/>
        </p:nvSpPr>
        <p:spPr bwMode="auto">
          <a:xfrm>
            <a:off x="663575" y="3094038"/>
            <a:ext cx="36195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1500">
                <a:solidFill>
                  <a:srgbClr val="FF0000"/>
                </a:solidFill>
                <a:latin typeface="Courier New" pitchFamily="49" charset="0"/>
              </a:rPr>
              <a:t>-1</a:t>
            </a:r>
            <a:endParaRPr lang="en-US" sz="1500">
              <a:solidFill>
                <a:srgbClr val="FF0000"/>
              </a:solidFill>
            </a:endParaRPr>
          </a:p>
        </p:txBody>
      </p:sp>
      <p:sp>
        <p:nvSpPr>
          <p:cNvPr id="102" name="Rectangle 77"/>
          <p:cNvSpPr>
            <a:spLocks noChangeArrowheads="1"/>
          </p:cNvSpPr>
          <p:nvPr/>
        </p:nvSpPr>
        <p:spPr bwMode="auto">
          <a:xfrm>
            <a:off x="727075" y="1371600"/>
            <a:ext cx="1873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1500">
                <a:solidFill>
                  <a:srgbClr val="FF0000"/>
                </a:solidFill>
                <a:latin typeface="Courier New" pitchFamily="49" charset="0"/>
              </a:rPr>
              <a:t>1</a:t>
            </a:r>
            <a:endParaRPr lang="en-US" sz="1500">
              <a:solidFill>
                <a:srgbClr val="FF0000"/>
              </a:solidFill>
            </a:endParaRPr>
          </a:p>
        </p:txBody>
      </p:sp>
      <p:graphicFrame>
        <p:nvGraphicFramePr>
          <p:cNvPr id="103" name="Object 92"/>
          <p:cNvGraphicFramePr>
            <a:graphicFrameLocks noChangeAspect="1"/>
          </p:cNvGraphicFramePr>
          <p:nvPr/>
        </p:nvGraphicFramePr>
        <p:xfrm>
          <a:off x="446088" y="5341938"/>
          <a:ext cx="9683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596641" imgH="253890" progId="Equation.DSMT4">
                  <p:embed/>
                </p:oleObj>
              </mc:Choice>
              <mc:Fallback>
                <p:oleObj name="Equation" r:id="rId12" imgW="596641" imgH="253890" progId="Equation.DSMT4">
                  <p:embed/>
                  <p:pic>
                    <p:nvPicPr>
                      <p:cNvPr id="103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88" y="5341938"/>
                        <a:ext cx="9683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92"/>
          <p:cNvGraphicFramePr>
            <a:graphicFrameLocks noChangeAspect="1"/>
          </p:cNvGraphicFramePr>
          <p:nvPr/>
        </p:nvGraphicFramePr>
        <p:xfrm>
          <a:off x="322263" y="5888038"/>
          <a:ext cx="1114425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685800" imgH="469900" progId="Equation.DSMT4">
                  <p:embed/>
                </p:oleObj>
              </mc:Choice>
              <mc:Fallback>
                <p:oleObj name="Equation" r:id="rId14" imgW="685800" imgH="469900" progId="Equation.DSMT4">
                  <p:embed/>
                  <p:pic>
                    <p:nvPicPr>
                      <p:cNvPr id="104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5888038"/>
                        <a:ext cx="1114425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92"/>
          <p:cNvGraphicFramePr>
            <a:graphicFrameLocks noChangeAspect="1"/>
          </p:cNvGraphicFramePr>
          <p:nvPr/>
        </p:nvGraphicFramePr>
        <p:xfrm>
          <a:off x="2343150" y="5375275"/>
          <a:ext cx="101123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622030" imgH="253890" progId="Equation.DSMT4">
                  <p:embed/>
                </p:oleObj>
              </mc:Choice>
              <mc:Fallback>
                <p:oleObj name="Equation" r:id="rId16" imgW="622030" imgH="253890" progId="Equation.DSMT4">
                  <p:embed/>
                  <p:pic>
                    <p:nvPicPr>
                      <p:cNvPr id="105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5375275"/>
                        <a:ext cx="1011238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92"/>
          <p:cNvGraphicFramePr>
            <a:graphicFrameLocks noChangeAspect="1"/>
          </p:cNvGraphicFramePr>
          <p:nvPr/>
        </p:nvGraphicFramePr>
        <p:xfrm>
          <a:off x="2146300" y="5921375"/>
          <a:ext cx="123825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8" imgW="761669" imgH="469696" progId="Equation.DSMT4">
                  <p:embed/>
                </p:oleObj>
              </mc:Choice>
              <mc:Fallback>
                <p:oleObj name="Equation" r:id="rId18" imgW="761669" imgH="469696" progId="Equation.DSMT4">
                  <p:embed/>
                  <p:pic>
                    <p:nvPicPr>
                      <p:cNvPr id="106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5921375"/>
                        <a:ext cx="1238250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ct 92"/>
          <p:cNvGraphicFramePr>
            <a:graphicFrameLocks noChangeAspect="1"/>
          </p:cNvGraphicFramePr>
          <p:nvPr/>
        </p:nvGraphicFramePr>
        <p:xfrm>
          <a:off x="4368800" y="5384800"/>
          <a:ext cx="11557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0" imgW="710891" imgH="253890" progId="Equation.DSMT4">
                  <p:embed/>
                </p:oleObj>
              </mc:Choice>
              <mc:Fallback>
                <p:oleObj name="Equation" r:id="rId20" imgW="710891" imgH="253890" progId="Equation.DSMT4">
                  <p:embed/>
                  <p:pic>
                    <p:nvPicPr>
                      <p:cNvPr id="107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5384800"/>
                        <a:ext cx="115570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92"/>
          <p:cNvGraphicFramePr>
            <a:graphicFrameLocks noChangeAspect="1"/>
          </p:cNvGraphicFramePr>
          <p:nvPr/>
        </p:nvGraphicFramePr>
        <p:xfrm>
          <a:off x="4275138" y="5929313"/>
          <a:ext cx="123825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2" imgW="761669" imgH="469696" progId="Equation.DSMT4">
                  <p:embed/>
                </p:oleObj>
              </mc:Choice>
              <mc:Fallback>
                <p:oleObj name="Equation" r:id="rId22" imgW="761669" imgH="469696" progId="Equation.DSMT4">
                  <p:embed/>
                  <p:pic>
                    <p:nvPicPr>
                      <p:cNvPr id="108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138" y="5929313"/>
                        <a:ext cx="1238250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92"/>
          <p:cNvGraphicFramePr>
            <a:graphicFrameLocks noChangeAspect="1"/>
          </p:cNvGraphicFramePr>
          <p:nvPr/>
        </p:nvGraphicFramePr>
        <p:xfrm>
          <a:off x="6296025" y="5416550"/>
          <a:ext cx="113506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4" imgW="698197" imgH="253890" progId="Equation.DSMT4">
                  <p:embed/>
                </p:oleObj>
              </mc:Choice>
              <mc:Fallback>
                <p:oleObj name="Equation" r:id="rId24" imgW="698197" imgH="253890" progId="Equation.DSMT4">
                  <p:embed/>
                  <p:pic>
                    <p:nvPicPr>
                      <p:cNvPr id="109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6025" y="5416550"/>
                        <a:ext cx="1135063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92"/>
          <p:cNvGraphicFramePr>
            <a:graphicFrameLocks noChangeAspect="1"/>
          </p:cNvGraphicFramePr>
          <p:nvPr/>
        </p:nvGraphicFramePr>
        <p:xfrm>
          <a:off x="6151563" y="5962650"/>
          <a:ext cx="1258887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6" imgW="774364" imgH="469696" progId="Equation.DSMT4">
                  <p:embed/>
                </p:oleObj>
              </mc:Choice>
              <mc:Fallback>
                <p:oleObj name="Equation" r:id="rId26" imgW="774364" imgH="469696" progId="Equation.DSMT4">
                  <p:embed/>
                  <p:pic>
                    <p:nvPicPr>
                      <p:cNvPr id="11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1563" y="5962650"/>
                        <a:ext cx="1258887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92"/>
          <p:cNvGraphicFramePr>
            <a:graphicFrameLocks noChangeAspect="1"/>
          </p:cNvGraphicFramePr>
          <p:nvPr/>
        </p:nvGraphicFramePr>
        <p:xfrm>
          <a:off x="1420813" y="5300663"/>
          <a:ext cx="344487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8" imgW="126725" imgH="177415" progId="Equation.DSMT4">
                  <p:embed/>
                </p:oleObj>
              </mc:Choice>
              <mc:Fallback>
                <p:oleObj name="Equation" r:id="rId28" imgW="126725" imgH="177415" progId="Equation.DSMT4">
                  <p:embed/>
                  <p:pic>
                    <p:nvPicPr>
                      <p:cNvPr id="111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813" y="5300663"/>
                        <a:ext cx="344487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" name="Oval 111"/>
          <p:cNvSpPr/>
          <p:nvPr/>
        </p:nvSpPr>
        <p:spPr>
          <a:xfrm>
            <a:off x="788988" y="2301875"/>
            <a:ext cx="125412" cy="1254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3" name="Object 92"/>
          <p:cNvGraphicFramePr>
            <a:graphicFrameLocks noChangeAspect="1"/>
          </p:cNvGraphicFramePr>
          <p:nvPr/>
        </p:nvGraphicFramePr>
        <p:xfrm>
          <a:off x="1466850" y="6084888"/>
          <a:ext cx="274638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0" imgW="101468" imgH="164885" progId="Equation.DSMT4">
                  <p:embed/>
                </p:oleObj>
              </mc:Choice>
              <mc:Fallback>
                <p:oleObj name="Equation" r:id="rId30" imgW="101468" imgH="164885" progId="Equation.DSMT4">
                  <p:embed/>
                  <p:pic>
                    <p:nvPicPr>
                      <p:cNvPr id="113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6850" y="6084888"/>
                        <a:ext cx="274638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" name="Oval 113"/>
          <p:cNvSpPr/>
          <p:nvPr/>
        </p:nvSpPr>
        <p:spPr>
          <a:xfrm>
            <a:off x="1681163" y="1444625"/>
            <a:ext cx="127000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5" name="Object 92"/>
          <p:cNvGraphicFramePr>
            <a:graphicFrameLocks noChangeAspect="1"/>
          </p:cNvGraphicFramePr>
          <p:nvPr/>
        </p:nvGraphicFramePr>
        <p:xfrm>
          <a:off x="3354388" y="5311775"/>
          <a:ext cx="3444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2" imgW="126725" imgH="177415" progId="Equation.DSMT4">
                  <p:embed/>
                </p:oleObj>
              </mc:Choice>
              <mc:Fallback>
                <p:oleObj name="Equation" r:id="rId32" imgW="126725" imgH="177415" progId="Equation.DSMT4">
                  <p:embed/>
                  <p:pic>
                    <p:nvPicPr>
                      <p:cNvPr id="115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388" y="5311775"/>
                        <a:ext cx="344487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" name="Oval 115"/>
          <p:cNvSpPr/>
          <p:nvPr/>
        </p:nvSpPr>
        <p:spPr>
          <a:xfrm>
            <a:off x="2590800" y="2306638"/>
            <a:ext cx="125413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7" name="Object 92"/>
          <p:cNvGraphicFramePr>
            <a:graphicFrameLocks noChangeAspect="1"/>
          </p:cNvGraphicFramePr>
          <p:nvPr/>
        </p:nvGraphicFramePr>
        <p:xfrm>
          <a:off x="3359150" y="6080125"/>
          <a:ext cx="5492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4" imgW="203024" imgH="164957" progId="Equation.DSMT4">
                  <p:embed/>
                </p:oleObj>
              </mc:Choice>
              <mc:Fallback>
                <p:oleObj name="Equation" r:id="rId34" imgW="203024" imgH="164957" progId="Equation.DSMT4">
                  <p:embed/>
                  <p:pic>
                    <p:nvPicPr>
                      <p:cNvPr id="117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6080125"/>
                        <a:ext cx="549275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" name="Oval 117"/>
          <p:cNvSpPr/>
          <p:nvPr/>
        </p:nvSpPr>
        <p:spPr>
          <a:xfrm>
            <a:off x="3500438" y="3168650"/>
            <a:ext cx="125412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9" name="Object 92"/>
          <p:cNvGraphicFramePr>
            <a:graphicFrameLocks noChangeAspect="1"/>
          </p:cNvGraphicFramePr>
          <p:nvPr/>
        </p:nvGraphicFramePr>
        <p:xfrm>
          <a:off x="5492750" y="5337175"/>
          <a:ext cx="34607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6" imgW="126725" imgH="177415" progId="Equation.DSMT4">
                  <p:embed/>
                </p:oleObj>
              </mc:Choice>
              <mc:Fallback>
                <p:oleObj name="Equation" r:id="rId36" imgW="126725" imgH="177415" progId="Equation.DSMT4">
                  <p:embed/>
                  <p:pic>
                    <p:nvPicPr>
                      <p:cNvPr id="119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0" y="5337175"/>
                        <a:ext cx="346075" cy="48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92"/>
          <p:cNvGraphicFramePr>
            <a:graphicFrameLocks noChangeAspect="1"/>
          </p:cNvGraphicFramePr>
          <p:nvPr/>
        </p:nvGraphicFramePr>
        <p:xfrm>
          <a:off x="5586413" y="6057900"/>
          <a:ext cx="274637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7" imgW="101468" imgH="164885" progId="Equation.DSMT4">
                  <p:embed/>
                </p:oleObj>
              </mc:Choice>
              <mc:Fallback>
                <p:oleObj name="Equation" r:id="rId37" imgW="101468" imgH="164885" progId="Equation.DSMT4">
                  <p:embed/>
                  <p:pic>
                    <p:nvPicPr>
                      <p:cNvPr id="12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6413" y="6057900"/>
                        <a:ext cx="274637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Oval 121"/>
          <p:cNvSpPr/>
          <p:nvPr/>
        </p:nvSpPr>
        <p:spPr>
          <a:xfrm>
            <a:off x="4424363" y="2312988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3" name="Oval 122"/>
          <p:cNvSpPr/>
          <p:nvPr/>
        </p:nvSpPr>
        <p:spPr>
          <a:xfrm>
            <a:off x="5318125" y="1471613"/>
            <a:ext cx="125413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24" name="Object 92"/>
          <p:cNvGraphicFramePr>
            <a:graphicFrameLocks noChangeAspect="1"/>
          </p:cNvGraphicFramePr>
          <p:nvPr/>
        </p:nvGraphicFramePr>
        <p:xfrm>
          <a:off x="7380288" y="5380038"/>
          <a:ext cx="3444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39" imgW="126725" imgH="177415" progId="Equation.DSMT4">
                  <p:embed/>
                </p:oleObj>
              </mc:Choice>
              <mc:Fallback>
                <p:oleObj name="Equation" r:id="rId39" imgW="126725" imgH="177415" progId="Equation.DSMT4">
                  <p:embed/>
                  <p:pic>
                    <p:nvPicPr>
                      <p:cNvPr id="124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5380038"/>
                        <a:ext cx="344487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" name="Oval 124"/>
          <p:cNvSpPr/>
          <p:nvPr/>
        </p:nvSpPr>
        <p:spPr>
          <a:xfrm>
            <a:off x="6227763" y="2317750"/>
            <a:ext cx="125412" cy="1254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26" name="Object 92"/>
          <p:cNvGraphicFramePr>
            <a:graphicFrameLocks noChangeAspect="1"/>
          </p:cNvGraphicFramePr>
          <p:nvPr/>
        </p:nvGraphicFramePr>
        <p:xfrm>
          <a:off x="7350125" y="6116638"/>
          <a:ext cx="55086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40" imgW="203024" imgH="164957" progId="Equation.DSMT4">
                  <p:embed/>
                </p:oleObj>
              </mc:Choice>
              <mc:Fallback>
                <p:oleObj name="Equation" r:id="rId40" imgW="203024" imgH="164957" progId="Equation.DSMT4">
                  <p:embed/>
                  <p:pic>
                    <p:nvPicPr>
                      <p:cNvPr id="126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25" y="6116638"/>
                        <a:ext cx="550863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7" name="Oval 126"/>
          <p:cNvSpPr/>
          <p:nvPr/>
        </p:nvSpPr>
        <p:spPr>
          <a:xfrm>
            <a:off x="7151688" y="3163888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5" name="Group 135"/>
          <p:cNvGrpSpPr>
            <a:grpSpLocks/>
          </p:cNvGrpSpPr>
          <p:nvPr/>
        </p:nvGrpSpPr>
        <p:grpSpPr bwMode="auto">
          <a:xfrm>
            <a:off x="828675" y="1511300"/>
            <a:ext cx="7545388" cy="1724025"/>
            <a:chOff x="828596" y="1512063"/>
            <a:chExt cx="7545278" cy="1724026"/>
          </a:xfrm>
        </p:grpSpPr>
        <p:sp>
          <p:nvSpPr>
            <p:cNvPr id="2090" name="Freeform 79"/>
            <p:cNvSpPr>
              <a:spLocks/>
            </p:cNvSpPr>
            <p:nvPr/>
          </p:nvSpPr>
          <p:spPr bwMode="auto">
            <a:xfrm>
              <a:off x="828596" y="1512063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1" name="Freeform 80"/>
            <p:cNvSpPr>
              <a:spLocks/>
            </p:cNvSpPr>
            <p:nvPr/>
          </p:nvSpPr>
          <p:spPr bwMode="auto">
            <a:xfrm>
              <a:off x="1738512" y="1512063"/>
              <a:ext cx="911589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2" name="Freeform 81"/>
            <p:cNvSpPr>
              <a:spLocks/>
            </p:cNvSpPr>
            <p:nvPr/>
          </p:nvSpPr>
          <p:spPr bwMode="auto">
            <a:xfrm>
              <a:off x="2650101" y="2374076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2147483647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3" name="Freeform 82"/>
            <p:cNvSpPr>
              <a:spLocks/>
            </p:cNvSpPr>
            <p:nvPr/>
          </p:nvSpPr>
          <p:spPr bwMode="auto">
            <a:xfrm>
              <a:off x="3560017" y="2378838"/>
              <a:ext cx="911589" cy="857250"/>
            </a:xfrm>
            <a:custGeom>
              <a:avLst/>
              <a:gdLst>
                <a:gd name="T0" fmla="*/ 2147483647 w 143"/>
                <a:gd name="T1" fmla="*/ 2147483647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4" name="Freeform 83"/>
            <p:cNvSpPr>
              <a:spLocks/>
            </p:cNvSpPr>
            <p:nvPr/>
          </p:nvSpPr>
          <p:spPr bwMode="auto">
            <a:xfrm>
              <a:off x="4476624" y="151206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5" name="Freeform 84"/>
            <p:cNvSpPr>
              <a:spLocks/>
            </p:cNvSpPr>
            <p:nvPr/>
          </p:nvSpPr>
          <p:spPr bwMode="auto">
            <a:xfrm>
              <a:off x="5388212" y="1512063"/>
              <a:ext cx="909916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1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8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0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0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4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4"/>
                  </a:lnTo>
                  <a:lnTo>
                    <a:pt x="82" y="78"/>
                  </a:lnTo>
                  <a:lnTo>
                    <a:pt x="84" y="81"/>
                  </a:lnTo>
                  <a:lnTo>
                    <a:pt x="86" y="85"/>
                  </a:lnTo>
                  <a:lnTo>
                    <a:pt x="88" y="89"/>
                  </a:lnTo>
                  <a:lnTo>
                    <a:pt x="90" y="92"/>
                  </a:lnTo>
                  <a:lnTo>
                    <a:pt x="92" y="96"/>
                  </a:lnTo>
                  <a:lnTo>
                    <a:pt x="94" y="100"/>
                  </a:lnTo>
                  <a:lnTo>
                    <a:pt x="96" y="104"/>
                  </a:lnTo>
                  <a:lnTo>
                    <a:pt x="98" y="108"/>
                  </a:lnTo>
                  <a:lnTo>
                    <a:pt x="100" y="112"/>
                  </a:lnTo>
                  <a:lnTo>
                    <a:pt x="102" y="116"/>
                  </a:lnTo>
                  <a:lnTo>
                    <a:pt x="104" y="120"/>
                  </a:lnTo>
                  <a:lnTo>
                    <a:pt x="106" y="124"/>
                  </a:lnTo>
                  <a:lnTo>
                    <a:pt x="108" y="128"/>
                  </a:lnTo>
                  <a:lnTo>
                    <a:pt x="110" y="133"/>
                  </a:lnTo>
                  <a:lnTo>
                    <a:pt x="112" y="137"/>
                  </a:lnTo>
                  <a:lnTo>
                    <a:pt x="114" y="141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4"/>
                  </a:lnTo>
                  <a:lnTo>
                    <a:pt x="122" y="159"/>
                  </a:lnTo>
                  <a:lnTo>
                    <a:pt x="124" y="163"/>
                  </a:lnTo>
                  <a:lnTo>
                    <a:pt x="126" y="167"/>
                  </a:lnTo>
                  <a:lnTo>
                    <a:pt x="128" y="172"/>
                  </a:lnTo>
                  <a:lnTo>
                    <a:pt x="130" y="176"/>
                  </a:lnTo>
                  <a:lnTo>
                    <a:pt x="132" y="181"/>
                  </a:lnTo>
                  <a:lnTo>
                    <a:pt x="134" y="185"/>
                  </a:lnTo>
                  <a:lnTo>
                    <a:pt x="136" y="190"/>
                  </a:lnTo>
                  <a:lnTo>
                    <a:pt x="138" y="194"/>
                  </a:lnTo>
                  <a:lnTo>
                    <a:pt x="140" y="199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6" name="Freeform 85"/>
            <p:cNvSpPr>
              <a:spLocks/>
            </p:cNvSpPr>
            <p:nvPr/>
          </p:nvSpPr>
          <p:spPr bwMode="auto">
            <a:xfrm>
              <a:off x="6298128" y="236931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2147483647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0"/>
                  </a:moveTo>
                  <a:lnTo>
                    <a:pt x="2" y="5"/>
                  </a:lnTo>
                  <a:lnTo>
                    <a:pt x="4" y="9"/>
                  </a:lnTo>
                  <a:lnTo>
                    <a:pt x="6" y="14"/>
                  </a:lnTo>
                  <a:lnTo>
                    <a:pt x="8" y="18"/>
                  </a:lnTo>
                  <a:lnTo>
                    <a:pt x="10" y="23"/>
                  </a:lnTo>
                  <a:lnTo>
                    <a:pt x="12" y="27"/>
                  </a:lnTo>
                  <a:lnTo>
                    <a:pt x="14" y="32"/>
                  </a:lnTo>
                  <a:lnTo>
                    <a:pt x="16" y="36"/>
                  </a:lnTo>
                  <a:lnTo>
                    <a:pt x="18" y="41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4"/>
                  </a:lnTo>
                  <a:lnTo>
                    <a:pt x="26" y="58"/>
                  </a:lnTo>
                  <a:lnTo>
                    <a:pt x="28" y="63"/>
                  </a:lnTo>
                  <a:lnTo>
                    <a:pt x="30" y="67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80"/>
                  </a:lnTo>
                  <a:lnTo>
                    <a:pt x="38" y="84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8"/>
                  </a:lnTo>
                  <a:lnTo>
                    <a:pt x="52" y="112"/>
                  </a:lnTo>
                  <a:lnTo>
                    <a:pt x="54" y="116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7"/>
                  </a:lnTo>
                  <a:lnTo>
                    <a:pt x="62" y="130"/>
                  </a:lnTo>
                  <a:lnTo>
                    <a:pt x="64" y="134"/>
                  </a:lnTo>
                  <a:lnTo>
                    <a:pt x="66" y="137"/>
                  </a:lnTo>
                  <a:lnTo>
                    <a:pt x="68" y="141"/>
                  </a:lnTo>
                  <a:lnTo>
                    <a:pt x="70" y="144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5"/>
                  </a:lnTo>
                  <a:lnTo>
                    <a:pt x="86" y="168"/>
                  </a:lnTo>
                  <a:lnTo>
                    <a:pt x="88" y="170"/>
                  </a:lnTo>
                  <a:lnTo>
                    <a:pt x="90" y="173"/>
                  </a:lnTo>
                  <a:lnTo>
                    <a:pt x="92" y="175"/>
                  </a:lnTo>
                  <a:lnTo>
                    <a:pt x="94" y="178"/>
                  </a:lnTo>
                  <a:lnTo>
                    <a:pt x="96" y="180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7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2"/>
                  </a:lnTo>
                  <a:lnTo>
                    <a:pt x="110" y="194"/>
                  </a:lnTo>
                  <a:lnTo>
                    <a:pt x="112" y="195"/>
                  </a:lnTo>
                  <a:lnTo>
                    <a:pt x="114" y="197"/>
                  </a:lnTo>
                  <a:lnTo>
                    <a:pt x="116" y="198"/>
                  </a:lnTo>
                  <a:lnTo>
                    <a:pt x="118" y="200"/>
                  </a:lnTo>
                  <a:lnTo>
                    <a:pt x="120" y="201"/>
                  </a:lnTo>
                  <a:lnTo>
                    <a:pt x="122" y="202"/>
                  </a:lnTo>
                  <a:lnTo>
                    <a:pt x="124" y="203"/>
                  </a:lnTo>
                  <a:lnTo>
                    <a:pt x="126" y="204"/>
                  </a:lnTo>
                  <a:lnTo>
                    <a:pt x="128" y="205"/>
                  </a:lnTo>
                  <a:lnTo>
                    <a:pt x="130" y="205"/>
                  </a:lnTo>
                  <a:lnTo>
                    <a:pt x="132" y="206"/>
                  </a:lnTo>
                  <a:lnTo>
                    <a:pt x="134" y="207"/>
                  </a:lnTo>
                  <a:lnTo>
                    <a:pt x="136" y="207"/>
                  </a:lnTo>
                  <a:lnTo>
                    <a:pt x="138" y="207"/>
                  </a:lnTo>
                  <a:lnTo>
                    <a:pt x="140" y="208"/>
                  </a:lnTo>
                  <a:lnTo>
                    <a:pt x="142" y="208"/>
                  </a:lnTo>
                  <a:lnTo>
                    <a:pt x="143" y="208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7" name="Freeform 86"/>
            <p:cNvSpPr>
              <a:spLocks/>
            </p:cNvSpPr>
            <p:nvPr/>
          </p:nvSpPr>
          <p:spPr bwMode="auto">
            <a:xfrm>
              <a:off x="7209717" y="2016888"/>
              <a:ext cx="1164157" cy="1219200"/>
            </a:xfrm>
            <a:custGeom>
              <a:avLst/>
              <a:gdLst>
                <a:gd name="T0" fmla="*/ 2147483647 w 183"/>
                <a:gd name="T1" fmla="*/ 2147483647 h 293"/>
                <a:gd name="T2" fmla="*/ 2147483647 w 183"/>
                <a:gd name="T3" fmla="*/ 2147483647 h 293"/>
                <a:gd name="T4" fmla="*/ 2147483647 w 183"/>
                <a:gd name="T5" fmla="*/ 2147483647 h 293"/>
                <a:gd name="T6" fmla="*/ 2147483647 w 183"/>
                <a:gd name="T7" fmla="*/ 2147483647 h 293"/>
                <a:gd name="T8" fmla="*/ 2147483647 w 183"/>
                <a:gd name="T9" fmla="*/ 2147483647 h 293"/>
                <a:gd name="T10" fmla="*/ 2147483647 w 183"/>
                <a:gd name="T11" fmla="*/ 2147483647 h 293"/>
                <a:gd name="T12" fmla="*/ 2147483647 w 183"/>
                <a:gd name="T13" fmla="*/ 2147483647 h 293"/>
                <a:gd name="T14" fmla="*/ 2147483647 w 183"/>
                <a:gd name="T15" fmla="*/ 2147483647 h 293"/>
                <a:gd name="T16" fmla="*/ 2147483647 w 183"/>
                <a:gd name="T17" fmla="*/ 2147483647 h 293"/>
                <a:gd name="T18" fmla="*/ 2147483647 w 183"/>
                <a:gd name="T19" fmla="*/ 2147483647 h 293"/>
                <a:gd name="T20" fmla="*/ 2147483647 w 183"/>
                <a:gd name="T21" fmla="*/ 2147483647 h 293"/>
                <a:gd name="T22" fmla="*/ 2147483647 w 183"/>
                <a:gd name="T23" fmla="*/ 2147483647 h 293"/>
                <a:gd name="T24" fmla="*/ 2147483647 w 183"/>
                <a:gd name="T25" fmla="*/ 2147483647 h 293"/>
                <a:gd name="T26" fmla="*/ 2147483647 w 183"/>
                <a:gd name="T27" fmla="*/ 2147483647 h 293"/>
                <a:gd name="T28" fmla="*/ 2147483647 w 183"/>
                <a:gd name="T29" fmla="*/ 2147483647 h 293"/>
                <a:gd name="T30" fmla="*/ 2147483647 w 183"/>
                <a:gd name="T31" fmla="*/ 2147483647 h 293"/>
                <a:gd name="T32" fmla="*/ 2147483647 w 183"/>
                <a:gd name="T33" fmla="*/ 2147483647 h 293"/>
                <a:gd name="T34" fmla="*/ 2147483647 w 183"/>
                <a:gd name="T35" fmla="*/ 2147483647 h 293"/>
                <a:gd name="T36" fmla="*/ 2147483647 w 183"/>
                <a:gd name="T37" fmla="*/ 2147483647 h 293"/>
                <a:gd name="T38" fmla="*/ 2147483647 w 183"/>
                <a:gd name="T39" fmla="*/ 2147483647 h 293"/>
                <a:gd name="T40" fmla="*/ 2147483647 w 183"/>
                <a:gd name="T41" fmla="*/ 2147483647 h 293"/>
                <a:gd name="T42" fmla="*/ 2147483647 w 183"/>
                <a:gd name="T43" fmla="*/ 2147483647 h 293"/>
                <a:gd name="T44" fmla="*/ 2147483647 w 183"/>
                <a:gd name="T45" fmla="*/ 2147483647 h 293"/>
                <a:gd name="T46" fmla="*/ 2147483647 w 183"/>
                <a:gd name="T47" fmla="*/ 2147483647 h 293"/>
                <a:gd name="T48" fmla="*/ 2147483647 w 183"/>
                <a:gd name="T49" fmla="*/ 2147483647 h 293"/>
                <a:gd name="T50" fmla="*/ 2147483647 w 183"/>
                <a:gd name="T51" fmla="*/ 2147483647 h 293"/>
                <a:gd name="T52" fmla="*/ 2147483647 w 183"/>
                <a:gd name="T53" fmla="*/ 2147483647 h 293"/>
                <a:gd name="T54" fmla="*/ 2147483647 w 183"/>
                <a:gd name="T55" fmla="*/ 2147483647 h 293"/>
                <a:gd name="T56" fmla="*/ 2147483647 w 183"/>
                <a:gd name="T57" fmla="*/ 2147483647 h 293"/>
                <a:gd name="T58" fmla="*/ 2147483647 w 183"/>
                <a:gd name="T59" fmla="*/ 2147483647 h 293"/>
                <a:gd name="T60" fmla="*/ 2147483647 w 183"/>
                <a:gd name="T61" fmla="*/ 2147483647 h 293"/>
                <a:gd name="T62" fmla="*/ 2147483647 w 183"/>
                <a:gd name="T63" fmla="*/ 2147483647 h 293"/>
                <a:gd name="T64" fmla="*/ 2147483647 w 183"/>
                <a:gd name="T65" fmla="*/ 2147483647 h 293"/>
                <a:gd name="T66" fmla="*/ 2147483647 w 183"/>
                <a:gd name="T67" fmla="*/ 2147483647 h 293"/>
                <a:gd name="T68" fmla="*/ 2147483647 w 183"/>
                <a:gd name="T69" fmla="*/ 2147483647 h 293"/>
                <a:gd name="T70" fmla="*/ 2147483647 w 183"/>
                <a:gd name="T71" fmla="*/ 2147483647 h 293"/>
                <a:gd name="T72" fmla="*/ 2147483647 w 183"/>
                <a:gd name="T73" fmla="*/ 2147483647 h 293"/>
                <a:gd name="T74" fmla="*/ 2147483647 w 183"/>
                <a:gd name="T75" fmla="*/ 2147483647 h 293"/>
                <a:gd name="T76" fmla="*/ 2147483647 w 183"/>
                <a:gd name="T77" fmla="*/ 2147483647 h 293"/>
                <a:gd name="T78" fmla="*/ 2147483647 w 183"/>
                <a:gd name="T79" fmla="*/ 2147483647 h 293"/>
                <a:gd name="T80" fmla="*/ 2147483647 w 183"/>
                <a:gd name="T81" fmla="*/ 2147483647 h 293"/>
                <a:gd name="T82" fmla="*/ 2147483647 w 183"/>
                <a:gd name="T83" fmla="*/ 2147483647 h 293"/>
                <a:gd name="T84" fmla="*/ 2147483647 w 183"/>
                <a:gd name="T85" fmla="*/ 2147483647 h 293"/>
                <a:gd name="T86" fmla="*/ 2147483647 w 183"/>
                <a:gd name="T87" fmla="*/ 2147483647 h 293"/>
                <a:gd name="T88" fmla="*/ 2147483647 w 183"/>
                <a:gd name="T89" fmla="*/ 2147483647 h 293"/>
                <a:gd name="T90" fmla="*/ 2147483647 w 183"/>
                <a:gd name="T91" fmla="*/ 2147483647 h 29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83"/>
                <a:gd name="T139" fmla="*/ 0 h 293"/>
                <a:gd name="T140" fmla="*/ 183 w 183"/>
                <a:gd name="T141" fmla="*/ 293 h 29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83" h="293">
                  <a:moveTo>
                    <a:pt x="0" y="293"/>
                  </a:moveTo>
                  <a:lnTo>
                    <a:pt x="2" y="293"/>
                  </a:lnTo>
                  <a:lnTo>
                    <a:pt x="4" y="293"/>
                  </a:lnTo>
                  <a:lnTo>
                    <a:pt x="6" y="292"/>
                  </a:lnTo>
                  <a:lnTo>
                    <a:pt x="8" y="292"/>
                  </a:lnTo>
                  <a:lnTo>
                    <a:pt x="10" y="292"/>
                  </a:lnTo>
                  <a:lnTo>
                    <a:pt x="12" y="291"/>
                  </a:lnTo>
                  <a:lnTo>
                    <a:pt x="14" y="290"/>
                  </a:lnTo>
                  <a:lnTo>
                    <a:pt x="16" y="290"/>
                  </a:lnTo>
                  <a:lnTo>
                    <a:pt x="18" y="289"/>
                  </a:lnTo>
                  <a:lnTo>
                    <a:pt x="20" y="288"/>
                  </a:lnTo>
                  <a:lnTo>
                    <a:pt x="22" y="287"/>
                  </a:lnTo>
                  <a:lnTo>
                    <a:pt x="24" y="286"/>
                  </a:lnTo>
                  <a:lnTo>
                    <a:pt x="26" y="285"/>
                  </a:lnTo>
                  <a:lnTo>
                    <a:pt x="28" y="283"/>
                  </a:lnTo>
                  <a:lnTo>
                    <a:pt x="30" y="282"/>
                  </a:lnTo>
                  <a:lnTo>
                    <a:pt x="32" y="280"/>
                  </a:lnTo>
                  <a:lnTo>
                    <a:pt x="34" y="279"/>
                  </a:lnTo>
                  <a:lnTo>
                    <a:pt x="36" y="277"/>
                  </a:lnTo>
                  <a:lnTo>
                    <a:pt x="38" y="275"/>
                  </a:lnTo>
                  <a:lnTo>
                    <a:pt x="40" y="274"/>
                  </a:lnTo>
                  <a:lnTo>
                    <a:pt x="42" y="272"/>
                  </a:lnTo>
                  <a:lnTo>
                    <a:pt x="44" y="270"/>
                  </a:lnTo>
                  <a:lnTo>
                    <a:pt x="46" y="267"/>
                  </a:lnTo>
                  <a:lnTo>
                    <a:pt x="48" y="265"/>
                  </a:lnTo>
                  <a:lnTo>
                    <a:pt x="50" y="263"/>
                  </a:lnTo>
                  <a:lnTo>
                    <a:pt x="52" y="261"/>
                  </a:lnTo>
                  <a:lnTo>
                    <a:pt x="54" y="258"/>
                  </a:lnTo>
                  <a:lnTo>
                    <a:pt x="56" y="256"/>
                  </a:lnTo>
                  <a:lnTo>
                    <a:pt x="58" y="253"/>
                  </a:lnTo>
                  <a:lnTo>
                    <a:pt x="60" y="250"/>
                  </a:lnTo>
                  <a:lnTo>
                    <a:pt x="62" y="247"/>
                  </a:lnTo>
                  <a:lnTo>
                    <a:pt x="64" y="245"/>
                  </a:lnTo>
                  <a:lnTo>
                    <a:pt x="66" y="242"/>
                  </a:lnTo>
                  <a:lnTo>
                    <a:pt x="68" y="239"/>
                  </a:lnTo>
                  <a:lnTo>
                    <a:pt x="70" y="235"/>
                  </a:lnTo>
                  <a:lnTo>
                    <a:pt x="72" y="232"/>
                  </a:lnTo>
                  <a:lnTo>
                    <a:pt x="74" y="229"/>
                  </a:lnTo>
                  <a:lnTo>
                    <a:pt x="76" y="226"/>
                  </a:lnTo>
                  <a:lnTo>
                    <a:pt x="78" y="222"/>
                  </a:lnTo>
                  <a:lnTo>
                    <a:pt x="80" y="219"/>
                  </a:lnTo>
                  <a:lnTo>
                    <a:pt x="82" y="215"/>
                  </a:lnTo>
                  <a:lnTo>
                    <a:pt x="84" y="212"/>
                  </a:lnTo>
                  <a:lnTo>
                    <a:pt x="86" y="208"/>
                  </a:lnTo>
                  <a:lnTo>
                    <a:pt x="88" y="205"/>
                  </a:lnTo>
                  <a:lnTo>
                    <a:pt x="90" y="201"/>
                  </a:lnTo>
                  <a:lnTo>
                    <a:pt x="92" y="197"/>
                  </a:lnTo>
                  <a:lnTo>
                    <a:pt x="94" y="193"/>
                  </a:lnTo>
                  <a:lnTo>
                    <a:pt x="96" y="189"/>
                  </a:lnTo>
                  <a:lnTo>
                    <a:pt x="98" y="185"/>
                  </a:lnTo>
                  <a:lnTo>
                    <a:pt x="100" y="181"/>
                  </a:lnTo>
                  <a:lnTo>
                    <a:pt x="102" y="177"/>
                  </a:lnTo>
                  <a:lnTo>
                    <a:pt x="104" y="173"/>
                  </a:lnTo>
                  <a:lnTo>
                    <a:pt x="106" y="169"/>
                  </a:lnTo>
                  <a:lnTo>
                    <a:pt x="108" y="165"/>
                  </a:lnTo>
                  <a:lnTo>
                    <a:pt x="110" y="161"/>
                  </a:lnTo>
                  <a:lnTo>
                    <a:pt x="112" y="156"/>
                  </a:lnTo>
                  <a:lnTo>
                    <a:pt x="114" y="152"/>
                  </a:lnTo>
                  <a:lnTo>
                    <a:pt x="116" y="148"/>
                  </a:lnTo>
                  <a:lnTo>
                    <a:pt x="118" y="143"/>
                  </a:lnTo>
                  <a:lnTo>
                    <a:pt x="120" y="139"/>
                  </a:lnTo>
                  <a:lnTo>
                    <a:pt x="122" y="135"/>
                  </a:lnTo>
                  <a:lnTo>
                    <a:pt x="124" y="130"/>
                  </a:lnTo>
                  <a:lnTo>
                    <a:pt x="126" y="126"/>
                  </a:lnTo>
                  <a:lnTo>
                    <a:pt x="128" y="121"/>
                  </a:lnTo>
                  <a:lnTo>
                    <a:pt x="130" y="117"/>
                  </a:lnTo>
                  <a:lnTo>
                    <a:pt x="132" y="112"/>
                  </a:lnTo>
                  <a:lnTo>
                    <a:pt x="134" y="108"/>
                  </a:lnTo>
                  <a:lnTo>
                    <a:pt x="136" y="103"/>
                  </a:lnTo>
                  <a:lnTo>
                    <a:pt x="138" y="99"/>
                  </a:lnTo>
                  <a:lnTo>
                    <a:pt x="140" y="94"/>
                  </a:lnTo>
                  <a:lnTo>
                    <a:pt x="142" y="90"/>
                  </a:lnTo>
                  <a:lnTo>
                    <a:pt x="144" y="85"/>
                  </a:lnTo>
                  <a:lnTo>
                    <a:pt x="146" y="81"/>
                  </a:lnTo>
                  <a:lnTo>
                    <a:pt x="148" y="76"/>
                  </a:lnTo>
                  <a:lnTo>
                    <a:pt x="150" y="72"/>
                  </a:lnTo>
                  <a:lnTo>
                    <a:pt x="152" y="67"/>
                  </a:lnTo>
                  <a:lnTo>
                    <a:pt x="154" y="63"/>
                  </a:lnTo>
                  <a:lnTo>
                    <a:pt x="156" y="58"/>
                  </a:lnTo>
                  <a:lnTo>
                    <a:pt x="158" y="54"/>
                  </a:lnTo>
                  <a:lnTo>
                    <a:pt x="160" y="49"/>
                  </a:lnTo>
                  <a:lnTo>
                    <a:pt x="162" y="45"/>
                  </a:lnTo>
                  <a:lnTo>
                    <a:pt x="164" y="40"/>
                  </a:lnTo>
                  <a:lnTo>
                    <a:pt x="166" y="36"/>
                  </a:lnTo>
                  <a:lnTo>
                    <a:pt x="168" y="31"/>
                  </a:lnTo>
                  <a:lnTo>
                    <a:pt x="170" y="27"/>
                  </a:lnTo>
                  <a:lnTo>
                    <a:pt x="172" y="23"/>
                  </a:lnTo>
                  <a:lnTo>
                    <a:pt x="174" y="18"/>
                  </a:lnTo>
                  <a:lnTo>
                    <a:pt x="176" y="14"/>
                  </a:lnTo>
                  <a:lnTo>
                    <a:pt x="178" y="10"/>
                  </a:lnTo>
                  <a:lnTo>
                    <a:pt x="180" y="6"/>
                  </a:lnTo>
                  <a:lnTo>
                    <a:pt x="182" y="2"/>
                  </a:lnTo>
                  <a:lnTo>
                    <a:pt x="18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08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6499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9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70" decel="100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770" decel="100000"/>
                                        <p:tgtEl>
                                          <p:spTgt spid="9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9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70" decel="100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770" decel="100000"/>
                                        <p:tgtEl>
                                          <p:spTgt spid="9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1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1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770" decel="100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770" decel="100000"/>
                                        <p:tgtEl>
                                          <p:spTgt spid="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8" dur="77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1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70" decel="100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770" decel="100000"/>
                                        <p:tgtEl>
                                          <p:spTgt spid="10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6" dur="77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770" decel="100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770" decel="100000"/>
                                        <p:tgtEl>
                                          <p:spTgt spid="10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7" dur="77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9" dur="77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770" decel="100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770" decel="100000"/>
                                        <p:tgtEl>
                                          <p:spTgt spid="1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6" dur="77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8" dur="77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 nodeType="clickPar">
                      <p:stCondLst>
                        <p:cond delay="indefinite"/>
                      </p:stCondLst>
                      <p:childTnLst>
                        <p:par>
                          <p:cTn id="2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 nodeType="clickPar">
                      <p:stCondLst>
                        <p:cond delay="indefinite"/>
                      </p:stCondLst>
                      <p:childTnLst>
                        <p:par>
                          <p:cTn id="3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 nodeType="clickPar">
                      <p:stCondLst>
                        <p:cond delay="indefinite"/>
                      </p:stCondLst>
                      <p:childTnLst>
                        <p:par>
                          <p:cTn id="3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 nodeType="clickPar">
                      <p:stCondLst>
                        <p:cond delay="indefinite"/>
                      </p:stCondLst>
                      <p:childTnLst>
                        <p:par>
                          <p:cTn id="3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 nodeType="clickPar">
                      <p:stCondLst>
                        <p:cond delay="indefinite"/>
                      </p:stCondLst>
                      <p:childTnLst>
                        <p:par>
                          <p:cTn id="3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4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2" grpId="0"/>
      <p:bldP spid="93" grpId="0"/>
      <p:bldP spid="95" grpId="0"/>
      <p:bldP spid="96" grpId="0"/>
      <p:bldP spid="101" grpId="0"/>
      <p:bldP spid="102" grpId="0"/>
      <p:bldP spid="112" grpId="0" animBg="1"/>
      <p:bldP spid="114" grpId="0" animBg="1"/>
      <p:bldP spid="116" grpId="0" animBg="1"/>
      <p:bldP spid="118" grpId="0" animBg="1"/>
      <p:bldP spid="122" grpId="0" animBg="1"/>
      <p:bldP spid="123" grpId="0" animBg="1"/>
      <p:bldP spid="125" grpId="0" animBg="1"/>
      <p:bldP spid="1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63" cy="7254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Sine Function: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-19050" y="2586038"/>
            <a:ext cx="2879725" cy="1587"/>
          </a:xfrm>
          <a:prstGeom prst="straightConnector1">
            <a:avLst/>
          </a:prstGeom>
          <a:ln w="3175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6200000" flipV="1">
            <a:off x="-55563" y="2574926"/>
            <a:ext cx="2879725" cy="0"/>
          </a:xfrm>
          <a:prstGeom prst="straightConnector1">
            <a:avLst/>
          </a:prstGeom>
          <a:ln w="34925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12738" y="1516063"/>
            <a:ext cx="2160587" cy="2160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pSp>
        <p:nvGrpSpPr>
          <p:cNvPr id="18438" name="Group 66"/>
          <p:cNvGrpSpPr>
            <a:grpSpLocks noChangeAspect="1"/>
          </p:cNvGrpSpPr>
          <p:nvPr/>
        </p:nvGrpSpPr>
        <p:grpSpPr bwMode="auto">
          <a:xfrm>
            <a:off x="3263900" y="1271588"/>
            <a:ext cx="5218113" cy="2654300"/>
            <a:chOff x="2056" y="801"/>
            <a:chExt cx="3287" cy="1672"/>
          </a:xfrm>
        </p:grpSpPr>
        <p:sp>
          <p:nvSpPr>
            <p:cNvPr id="18446" name="AutoShape 65"/>
            <p:cNvSpPr>
              <a:spLocks noChangeAspect="1" noChangeArrowheads="1" noTextEdit="1"/>
            </p:cNvSpPr>
            <p:nvPr/>
          </p:nvSpPr>
          <p:spPr bwMode="auto">
            <a:xfrm>
              <a:off x="2056" y="804"/>
              <a:ext cx="3287" cy="1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47" name="Rectangle 67"/>
            <p:cNvSpPr>
              <a:spLocks noChangeArrowheads="1"/>
            </p:cNvSpPr>
            <p:nvPr/>
          </p:nvSpPr>
          <p:spPr bwMode="auto">
            <a:xfrm>
              <a:off x="2059" y="807"/>
              <a:ext cx="3281" cy="1663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448" name="Line 68"/>
            <p:cNvSpPr>
              <a:spLocks noChangeShapeType="1"/>
            </p:cNvSpPr>
            <p:nvPr/>
          </p:nvSpPr>
          <p:spPr bwMode="auto">
            <a:xfrm flipV="1">
              <a:off x="2637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49" name="Line 69"/>
            <p:cNvSpPr>
              <a:spLocks noChangeShapeType="1"/>
            </p:cNvSpPr>
            <p:nvPr/>
          </p:nvSpPr>
          <p:spPr bwMode="auto">
            <a:xfrm flipV="1">
              <a:off x="2640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0" name="Line 70"/>
            <p:cNvSpPr>
              <a:spLocks noChangeShapeType="1"/>
            </p:cNvSpPr>
            <p:nvPr/>
          </p:nvSpPr>
          <p:spPr bwMode="auto">
            <a:xfrm flipV="1">
              <a:off x="2987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1" name="Line 71"/>
            <p:cNvSpPr>
              <a:spLocks noChangeShapeType="1"/>
            </p:cNvSpPr>
            <p:nvPr/>
          </p:nvSpPr>
          <p:spPr bwMode="auto">
            <a:xfrm flipV="1">
              <a:off x="2990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2" name="Line 72"/>
            <p:cNvSpPr>
              <a:spLocks noChangeShapeType="1"/>
            </p:cNvSpPr>
            <p:nvPr/>
          </p:nvSpPr>
          <p:spPr bwMode="auto">
            <a:xfrm flipV="1">
              <a:off x="3340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3" name="Line 73"/>
            <p:cNvSpPr>
              <a:spLocks noChangeShapeType="1"/>
            </p:cNvSpPr>
            <p:nvPr/>
          </p:nvSpPr>
          <p:spPr bwMode="auto">
            <a:xfrm flipV="1">
              <a:off x="3343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4" name="Line 74"/>
            <p:cNvSpPr>
              <a:spLocks noChangeShapeType="1"/>
            </p:cNvSpPr>
            <p:nvPr/>
          </p:nvSpPr>
          <p:spPr bwMode="auto">
            <a:xfrm flipV="1">
              <a:off x="3693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5" name="Line 75"/>
            <p:cNvSpPr>
              <a:spLocks noChangeShapeType="1"/>
            </p:cNvSpPr>
            <p:nvPr/>
          </p:nvSpPr>
          <p:spPr bwMode="auto">
            <a:xfrm flipV="1">
              <a:off x="3696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6" name="Line 76"/>
            <p:cNvSpPr>
              <a:spLocks noChangeShapeType="1"/>
            </p:cNvSpPr>
            <p:nvPr/>
          </p:nvSpPr>
          <p:spPr bwMode="auto">
            <a:xfrm flipV="1">
              <a:off x="4043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7" name="Line 77"/>
            <p:cNvSpPr>
              <a:spLocks noChangeShapeType="1"/>
            </p:cNvSpPr>
            <p:nvPr/>
          </p:nvSpPr>
          <p:spPr bwMode="auto">
            <a:xfrm flipV="1">
              <a:off x="4046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8" name="Line 78"/>
            <p:cNvSpPr>
              <a:spLocks noChangeShapeType="1"/>
            </p:cNvSpPr>
            <p:nvPr/>
          </p:nvSpPr>
          <p:spPr bwMode="auto">
            <a:xfrm flipV="1">
              <a:off x="4396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9" name="Line 79"/>
            <p:cNvSpPr>
              <a:spLocks noChangeShapeType="1"/>
            </p:cNvSpPr>
            <p:nvPr/>
          </p:nvSpPr>
          <p:spPr bwMode="auto">
            <a:xfrm flipV="1">
              <a:off x="4399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0" name="Line 80"/>
            <p:cNvSpPr>
              <a:spLocks noChangeShapeType="1"/>
            </p:cNvSpPr>
            <p:nvPr/>
          </p:nvSpPr>
          <p:spPr bwMode="auto">
            <a:xfrm flipV="1">
              <a:off x="4749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1" name="Line 81"/>
            <p:cNvSpPr>
              <a:spLocks noChangeShapeType="1"/>
            </p:cNvSpPr>
            <p:nvPr/>
          </p:nvSpPr>
          <p:spPr bwMode="auto">
            <a:xfrm flipV="1">
              <a:off x="4752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2" name="Line 82"/>
            <p:cNvSpPr>
              <a:spLocks noChangeShapeType="1"/>
            </p:cNvSpPr>
            <p:nvPr/>
          </p:nvSpPr>
          <p:spPr bwMode="auto">
            <a:xfrm flipV="1">
              <a:off x="5099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3" name="Line 83"/>
            <p:cNvSpPr>
              <a:spLocks noChangeShapeType="1"/>
            </p:cNvSpPr>
            <p:nvPr/>
          </p:nvSpPr>
          <p:spPr bwMode="auto">
            <a:xfrm flipV="1">
              <a:off x="5102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4" name="Line 84"/>
            <p:cNvSpPr>
              <a:spLocks noChangeShapeType="1"/>
            </p:cNvSpPr>
            <p:nvPr/>
          </p:nvSpPr>
          <p:spPr bwMode="auto">
            <a:xfrm>
              <a:off x="2062" y="2325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5" name="Line 85"/>
            <p:cNvSpPr>
              <a:spLocks noChangeShapeType="1"/>
            </p:cNvSpPr>
            <p:nvPr/>
          </p:nvSpPr>
          <p:spPr bwMode="auto">
            <a:xfrm>
              <a:off x="2062" y="2329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6" name="Line 86"/>
            <p:cNvSpPr>
              <a:spLocks noChangeShapeType="1"/>
            </p:cNvSpPr>
            <p:nvPr/>
          </p:nvSpPr>
          <p:spPr bwMode="auto">
            <a:xfrm>
              <a:off x="2062" y="1979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7" name="Line 87"/>
            <p:cNvSpPr>
              <a:spLocks noChangeShapeType="1"/>
            </p:cNvSpPr>
            <p:nvPr/>
          </p:nvSpPr>
          <p:spPr bwMode="auto">
            <a:xfrm>
              <a:off x="2062" y="1983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8" name="Line 88"/>
            <p:cNvSpPr>
              <a:spLocks noChangeShapeType="1"/>
            </p:cNvSpPr>
            <p:nvPr/>
          </p:nvSpPr>
          <p:spPr bwMode="auto">
            <a:xfrm>
              <a:off x="2062" y="1291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9" name="Line 89"/>
            <p:cNvSpPr>
              <a:spLocks noChangeShapeType="1"/>
            </p:cNvSpPr>
            <p:nvPr/>
          </p:nvSpPr>
          <p:spPr bwMode="auto">
            <a:xfrm>
              <a:off x="2062" y="1294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0" name="Line 90"/>
            <p:cNvSpPr>
              <a:spLocks noChangeShapeType="1"/>
            </p:cNvSpPr>
            <p:nvPr/>
          </p:nvSpPr>
          <p:spPr bwMode="auto">
            <a:xfrm>
              <a:off x="2062" y="945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1" name="Line 91"/>
            <p:cNvSpPr>
              <a:spLocks noChangeShapeType="1"/>
            </p:cNvSpPr>
            <p:nvPr/>
          </p:nvSpPr>
          <p:spPr bwMode="auto">
            <a:xfrm>
              <a:off x="2062" y="948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2" name="Line 92"/>
            <p:cNvSpPr>
              <a:spLocks noChangeShapeType="1"/>
            </p:cNvSpPr>
            <p:nvPr/>
          </p:nvSpPr>
          <p:spPr bwMode="auto">
            <a:xfrm>
              <a:off x="2062" y="1630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3" name="Line 93"/>
            <p:cNvSpPr>
              <a:spLocks noChangeShapeType="1"/>
            </p:cNvSpPr>
            <p:nvPr/>
          </p:nvSpPr>
          <p:spPr bwMode="auto">
            <a:xfrm>
              <a:off x="2062" y="1633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4" name="Line 94"/>
            <p:cNvSpPr>
              <a:spLocks noChangeShapeType="1"/>
            </p:cNvSpPr>
            <p:nvPr/>
          </p:nvSpPr>
          <p:spPr bwMode="auto">
            <a:xfrm>
              <a:off x="2062" y="1637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5" name="Line 95"/>
            <p:cNvSpPr>
              <a:spLocks noChangeShapeType="1"/>
            </p:cNvSpPr>
            <p:nvPr/>
          </p:nvSpPr>
          <p:spPr bwMode="auto">
            <a:xfrm>
              <a:off x="2062" y="1640"/>
              <a:ext cx="3278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6" name="Rectangle 96"/>
            <p:cNvSpPr>
              <a:spLocks noChangeArrowheads="1"/>
            </p:cNvSpPr>
            <p:nvPr/>
          </p:nvSpPr>
          <p:spPr bwMode="auto">
            <a:xfrm>
              <a:off x="5272" y="1526"/>
              <a:ext cx="5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8477" name="Freeform 97"/>
            <p:cNvSpPr>
              <a:spLocks/>
            </p:cNvSpPr>
            <p:nvPr/>
          </p:nvSpPr>
          <p:spPr bwMode="auto">
            <a:xfrm>
              <a:off x="5304" y="1607"/>
              <a:ext cx="29" cy="60"/>
            </a:xfrm>
            <a:custGeom>
              <a:avLst/>
              <a:gdLst>
                <a:gd name="T0" fmla="*/ 0 w 29"/>
                <a:gd name="T1" fmla="*/ 0 h 60"/>
                <a:gd name="T2" fmla="*/ 29 w 29"/>
                <a:gd name="T3" fmla="*/ 30 h 60"/>
                <a:gd name="T4" fmla="*/ 0 w 29"/>
                <a:gd name="T5" fmla="*/ 60 h 60"/>
                <a:gd name="T6" fmla="*/ 0 w 29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"/>
                <a:gd name="T13" fmla="*/ 0 h 60"/>
                <a:gd name="T14" fmla="*/ 29 w 29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" h="60">
                  <a:moveTo>
                    <a:pt x="0" y="0"/>
                  </a:moveTo>
                  <a:lnTo>
                    <a:pt x="29" y="3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478" name="Line 98"/>
            <p:cNvSpPr>
              <a:spLocks noChangeShapeType="1"/>
            </p:cNvSpPr>
            <p:nvPr/>
          </p:nvSpPr>
          <p:spPr bwMode="auto">
            <a:xfrm flipV="1">
              <a:off x="2281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9" name="Line 99"/>
            <p:cNvSpPr>
              <a:spLocks noChangeShapeType="1"/>
            </p:cNvSpPr>
            <p:nvPr/>
          </p:nvSpPr>
          <p:spPr bwMode="auto">
            <a:xfrm flipV="1">
              <a:off x="2284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0" name="Line 100"/>
            <p:cNvSpPr>
              <a:spLocks noChangeShapeType="1"/>
            </p:cNvSpPr>
            <p:nvPr/>
          </p:nvSpPr>
          <p:spPr bwMode="auto">
            <a:xfrm flipV="1">
              <a:off x="2287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1" name="Line 101"/>
            <p:cNvSpPr>
              <a:spLocks noChangeShapeType="1"/>
            </p:cNvSpPr>
            <p:nvPr/>
          </p:nvSpPr>
          <p:spPr bwMode="auto">
            <a:xfrm flipV="1">
              <a:off x="2290" y="807"/>
              <a:ext cx="1" cy="165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2" name="Rectangle 102"/>
            <p:cNvSpPr>
              <a:spLocks noChangeArrowheads="1"/>
            </p:cNvSpPr>
            <p:nvPr/>
          </p:nvSpPr>
          <p:spPr bwMode="auto">
            <a:xfrm>
              <a:off x="2326" y="801"/>
              <a:ext cx="5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8483" name="Freeform 103"/>
            <p:cNvSpPr>
              <a:spLocks/>
            </p:cNvSpPr>
            <p:nvPr/>
          </p:nvSpPr>
          <p:spPr bwMode="auto">
            <a:xfrm>
              <a:off x="2258" y="811"/>
              <a:ext cx="58" cy="30"/>
            </a:xfrm>
            <a:custGeom>
              <a:avLst/>
              <a:gdLst>
                <a:gd name="T0" fmla="*/ 0 w 58"/>
                <a:gd name="T1" fmla="*/ 30 h 30"/>
                <a:gd name="T2" fmla="*/ 29 w 58"/>
                <a:gd name="T3" fmla="*/ 0 h 30"/>
                <a:gd name="T4" fmla="*/ 58 w 58"/>
                <a:gd name="T5" fmla="*/ 30 h 30"/>
                <a:gd name="T6" fmla="*/ 0 w 58"/>
                <a:gd name="T7" fmla="*/ 30 h 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8"/>
                <a:gd name="T13" fmla="*/ 0 h 30"/>
                <a:gd name="T14" fmla="*/ 58 w 58"/>
                <a:gd name="T15" fmla="*/ 30 h 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8" h="30">
                  <a:moveTo>
                    <a:pt x="0" y="30"/>
                  </a:moveTo>
                  <a:lnTo>
                    <a:pt x="29" y="0"/>
                  </a:lnTo>
                  <a:lnTo>
                    <a:pt x="58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484" name="Rectangle 104"/>
            <p:cNvSpPr>
              <a:spLocks noChangeArrowheads="1"/>
            </p:cNvSpPr>
            <p:nvPr/>
          </p:nvSpPr>
          <p:spPr bwMode="auto">
            <a:xfrm>
              <a:off x="2059" y="807"/>
              <a:ext cx="3281" cy="1663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485" name="Rectangle 105"/>
            <p:cNvSpPr>
              <a:spLocks noChangeArrowheads="1"/>
            </p:cNvSpPr>
            <p:nvPr/>
          </p:nvSpPr>
          <p:spPr bwMode="auto">
            <a:xfrm>
              <a:off x="2300" y="1664"/>
              <a:ext cx="64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8486" name="Line 106"/>
            <p:cNvSpPr>
              <a:spLocks noChangeShapeType="1"/>
            </p:cNvSpPr>
            <p:nvPr/>
          </p:nvSpPr>
          <p:spPr bwMode="auto">
            <a:xfrm>
              <a:off x="2990" y="1613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7" name="Rectangle 107"/>
            <p:cNvSpPr>
              <a:spLocks noChangeArrowheads="1"/>
            </p:cNvSpPr>
            <p:nvPr/>
          </p:nvSpPr>
          <p:spPr bwMode="auto">
            <a:xfrm>
              <a:off x="2939" y="1664"/>
              <a:ext cx="144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0.5p</a:t>
              </a:r>
              <a:endParaRPr lang="en-US"/>
            </a:p>
          </p:txBody>
        </p:sp>
        <p:sp>
          <p:nvSpPr>
            <p:cNvPr id="18488" name="Line 108"/>
            <p:cNvSpPr>
              <a:spLocks noChangeShapeType="1"/>
            </p:cNvSpPr>
            <p:nvPr/>
          </p:nvSpPr>
          <p:spPr bwMode="auto">
            <a:xfrm>
              <a:off x="3696" y="1613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9" name="Rectangle 109"/>
            <p:cNvSpPr>
              <a:spLocks noChangeArrowheads="1"/>
            </p:cNvSpPr>
            <p:nvPr/>
          </p:nvSpPr>
          <p:spPr bwMode="auto">
            <a:xfrm>
              <a:off x="3700" y="1664"/>
              <a:ext cx="67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18490" name="Line 110"/>
            <p:cNvSpPr>
              <a:spLocks noChangeShapeType="1"/>
            </p:cNvSpPr>
            <p:nvPr/>
          </p:nvSpPr>
          <p:spPr bwMode="auto">
            <a:xfrm>
              <a:off x="4399" y="1613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1" name="Rectangle 111"/>
            <p:cNvSpPr>
              <a:spLocks noChangeArrowheads="1"/>
            </p:cNvSpPr>
            <p:nvPr/>
          </p:nvSpPr>
          <p:spPr bwMode="auto">
            <a:xfrm>
              <a:off x="4348" y="1664"/>
              <a:ext cx="144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1.5p</a:t>
              </a:r>
              <a:endParaRPr lang="en-US"/>
            </a:p>
          </p:txBody>
        </p:sp>
        <p:sp>
          <p:nvSpPr>
            <p:cNvPr id="18492" name="Line 112"/>
            <p:cNvSpPr>
              <a:spLocks noChangeShapeType="1"/>
            </p:cNvSpPr>
            <p:nvPr/>
          </p:nvSpPr>
          <p:spPr bwMode="auto">
            <a:xfrm>
              <a:off x="5105" y="1613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3" name="Rectangle 113"/>
            <p:cNvSpPr>
              <a:spLocks noChangeArrowheads="1"/>
            </p:cNvSpPr>
            <p:nvPr/>
          </p:nvSpPr>
          <p:spPr bwMode="auto">
            <a:xfrm>
              <a:off x="5077" y="1664"/>
              <a:ext cx="10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18494" name="Rectangle 114"/>
            <p:cNvSpPr>
              <a:spLocks noChangeArrowheads="1"/>
            </p:cNvSpPr>
            <p:nvPr/>
          </p:nvSpPr>
          <p:spPr bwMode="auto">
            <a:xfrm>
              <a:off x="2191" y="2292"/>
              <a:ext cx="10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8495" name="Line 115"/>
            <p:cNvSpPr>
              <a:spLocks noChangeShapeType="1"/>
            </p:cNvSpPr>
            <p:nvPr/>
          </p:nvSpPr>
          <p:spPr bwMode="auto">
            <a:xfrm>
              <a:off x="2265" y="2329"/>
              <a:ext cx="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6" name="Rectangle 116"/>
            <p:cNvSpPr>
              <a:spLocks noChangeArrowheads="1"/>
            </p:cNvSpPr>
            <p:nvPr/>
          </p:nvSpPr>
          <p:spPr bwMode="auto">
            <a:xfrm>
              <a:off x="2120" y="1946"/>
              <a:ext cx="18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-0.5</a:t>
              </a:r>
              <a:endParaRPr lang="en-US"/>
            </a:p>
          </p:txBody>
        </p:sp>
        <p:sp>
          <p:nvSpPr>
            <p:cNvPr id="18497" name="Line 117"/>
            <p:cNvSpPr>
              <a:spLocks noChangeShapeType="1"/>
            </p:cNvSpPr>
            <p:nvPr/>
          </p:nvSpPr>
          <p:spPr bwMode="auto">
            <a:xfrm>
              <a:off x="2265" y="1983"/>
              <a:ext cx="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8" name="Rectangle 118"/>
            <p:cNvSpPr>
              <a:spLocks noChangeArrowheads="1"/>
            </p:cNvSpPr>
            <p:nvPr/>
          </p:nvSpPr>
          <p:spPr bwMode="auto">
            <a:xfrm>
              <a:off x="2156" y="1257"/>
              <a:ext cx="14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0.5</a:t>
              </a:r>
              <a:endParaRPr lang="en-US"/>
            </a:p>
          </p:txBody>
        </p:sp>
        <p:sp>
          <p:nvSpPr>
            <p:cNvPr id="18499" name="Line 119"/>
            <p:cNvSpPr>
              <a:spLocks noChangeShapeType="1"/>
            </p:cNvSpPr>
            <p:nvPr/>
          </p:nvSpPr>
          <p:spPr bwMode="auto">
            <a:xfrm>
              <a:off x="2265" y="1294"/>
              <a:ext cx="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0" name="Rectangle 120"/>
            <p:cNvSpPr>
              <a:spLocks noChangeArrowheads="1"/>
            </p:cNvSpPr>
            <p:nvPr/>
          </p:nvSpPr>
          <p:spPr bwMode="auto">
            <a:xfrm>
              <a:off x="2226" y="911"/>
              <a:ext cx="7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8501" name="Line 121"/>
            <p:cNvSpPr>
              <a:spLocks noChangeShapeType="1"/>
            </p:cNvSpPr>
            <p:nvPr/>
          </p:nvSpPr>
          <p:spPr bwMode="auto">
            <a:xfrm>
              <a:off x="2265" y="948"/>
              <a:ext cx="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2" name="Rectangle 123"/>
            <p:cNvSpPr>
              <a:spLocks noChangeArrowheads="1"/>
            </p:cNvSpPr>
            <p:nvPr/>
          </p:nvSpPr>
          <p:spPr bwMode="auto">
            <a:xfrm>
              <a:off x="2059" y="807"/>
              <a:ext cx="3281" cy="1663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134" name="Freeform 122"/>
          <p:cNvSpPr>
            <a:spLocks/>
          </p:cNvSpPr>
          <p:nvPr/>
        </p:nvSpPr>
        <p:spPr bwMode="auto">
          <a:xfrm>
            <a:off x="3630613" y="1504950"/>
            <a:ext cx="4468812" cy="2192338"/>
          </a:xfrm>
          <a:custGeom>
            <a:avLst/>
            <a:gdLst>
              <a:gd name="T0" fmla="*/ 2147483647 w 877"/>
              <a:gd name="T1" fmla="*/ 2147483647 h 411"/>
              <a:gd name="T2" fmla="*/ 2147483647 w 877"/>
              <a:gd name="T3" fmla="*/ 2147483647 h 411"/>
              <a:gd name="T4" fmla="*/ 2147483647 w 877"/>
              <a:gd name="T5" fmla="*/ 2147483647 h 411"/>
              <a:gd name="T6" fmla="*/ 2147483647 w 877"/>
              <a:gd name="T7" fmla="*/ 2147483647 h 411"/>
              <a:gd name="T8" fmla="*/ 2147483647 w 877"/>
              <a:gd name="T9" fmla="*/ 2147483647 h 411"/>
              <a:gd name="T10" fmla="*/ 2147483647 w 877"/>
              <a:gd name="T11" fmla="*/ 2147483647 h 411"/>
              <a:gd name="T12" fmla="*/ 2147483647 w 877"/>
              <a:gd name="T13" fmla="*/ 2147483647 h 411"/>
              <a:gd name="T14" fmla="*/ 2147483647 w 877"/>
              <a:gd name="T15" fmla="*/ 2147483647 h 411"/>
              <a:gd name="T16" fmla="*/ 2147483647 w 877"/>
              <a:gd name="T17" fmla="*/ 2147483647 h 411"/>
              <a:gd name="T18" fmla="*/ 2147483647 w 877"/>
              <a:gd name="T19" fmla="*/ 2147483647 h 411"/>
              <a:gd name="T20" fmla="*/ 2147483647 w 877"/>
              <a:gd name="T21" fmla="*/ 2147483647 h 411"/>
              <a:gd name="T22" fmla="*/ 2147483647 w 877"/>
              <a:gd name="T23" fmla="*/ 2147483647 h 411"/>
              <a:gd name="T24" fmla="*/ 2147483647 w 877"/>
              <a:gd name="T25" fmla="*/ 2147483647 h 411"/>
              <a:gd name="T26" fmla="*/ 2147483647 w 877"/>
              <a:gd name="T27" fmla="*/ 2147483647 h 411"/>
              <a:gd name="T28" fmla="*/ 2147483647 w 877"/>
              <a:gd name="T29" fmla="*/ 2147483647 h 411"/>
              <a:gd name="T30" fmla="*/ 2147483647 w 877"/>
              <a:gd name="T31" fmla="*/ 0 h 411"/>
              <a:gd name="T32" fmla="*/ 2147483647 w 877"/>
              <a:gd name="T33" fmla="*/ 2147483647 h 411"/>
              <a:gd name="T34" fmla="*/ 2147483647 w 877"/>
              <a:gd name="T35" fmla="*/ 2147483647 h 411"/>
              <a:gd name="T36" fmla="*/ 2147483647 w 877"/>
              <a:gd name="T37" fmla="*/ 2147483647 h 411"/>
              <a:gd name="T38" fmla="*/ 2147483647 w 877"/>
              <a:gd name="T39" fmla="*/ 2147483647 h 411"/>
              <a:gd name="T40" fmla="*/ 2147483647 w 877"/>
              <a:gd name="T41" fmla="*/ 2147483647 h 411"/>
              <a:gd name="T42" fmla="*/ 2147483647 w 877"/>
              <a:gd name="T43" fmla="*/ 2147483647 h 411"/>
              <a:gd name="T44" fmla="*/ 2147483647 w 877"/>
              <a:gd name="T45" fmla="*/ 2147483647 h 411"/>
              <a:gd name="T46" fmla="*/ 2147483647 w 877"/>
              <a:gd name="T47" fmla="*/ 2147483647 h 411"/>
              <a:gd name="T48" fmla="*/ 2147483647 w 877"/>
              <a:gd name="T49" fmla="*/ 2147483647 h 411"/>
              <a:gd name="T50" fmla="*/ 2147483647 w 877"/>
              <a:gd name="T51" fmla="*/ 2147483647 h 411"/>
              <a:gd name="T52" fmla="*/ 2147483647 w 877"/>
              <a:gd name="T53" fmla="*/ 2147483647 h 411"/>
              <a:gd name="T54" fmla="*/ 2147483647 w 877"/>
              <a:gd name="T55" fmla="*/ 2147483647 h 411"/>
              <a:gd name="T56" fmla="*/ 2147483647 w 877"/>
              <a:gd name="T57" fmla="*/ 2147483647 h 411"/>
              <a:gd name="T58" fmla="*/ 2147483647 w 877"/>
              <a:gd name="T59" fmla="*/ 2147483647 h 411"/>
              <a:gd name="T60" fmla="*/ 2147483647 w 877"/>
              <a:gd name="T61" fmla="*/ 2147483647 h 411"/>
              <a:gd name="T62" fmla="*/ 2147483647 w 877"/>
              <a:gd name="T63" fmla="*/ 2147483647 h 411"/>
              <a:gd name="T64" fmla="*/ 2147483647 w 877"/>
              <a:gd name="T65" fmla="*/ 2147483647 h 411"/>
              <a:gd name="T66" fmla="*/ 2147483647 w 877"/>
              <a:gd name="T67" fmla="*/ 2147483647 h 411"/>
              <a:gd name="T68" fmla="*/ 2147483647 w 877"/>
              <a:gd name="T69" fmla="*/ 2147483647 h 411"/>
              <a:gd name="T70" fmla="*/ 2147483647 w 877"/>
              <a:gd name="T71" fmla="*/ 2147483647 h 411"/>
              <a:gd name="T72" fmla="*/ 2147483647 w 877"/>
              <a:gd name="T73" fmla="*/ 2147483647 h 411"/>
              <a:gd name="T74" fmla="*/ 2147483647 w 877"/>
              <a:gd name="T75" fmla="*/ 2147483647 h 411"/>
              <a:gd name="T76" fmla="*/ 2147483647 w 877"/>
              <a:gd name="T77" fmla="*/ 2147483647 h 411"/>
              <a:gd name="T78" fmla="*/ 2147483647 w 877"/>
              <a:gd name="T79" fmla="*/ 2147483647 h 411"/>
              <a:gd name="T80" fmla="*/ 2147483647 w 877"/>
              <a:gd name="T81" fmla="*/ 2147483647 h 411"/>
              <a:gd name="T82" fmla="*/ 2147483647 w 877"/>
              <a:gd name="T83" fmla="*/ 2147483647 h 411"/>
              <a:gd name="T84" fmla="*/ 2147483647 w 877"/>
              <a:gd name="T85" fmla="*/ 2147483647 h 411"/>
              <a:gd name="T86" fmla="*/ 2147483647 w 877"/>
              <a:gd name="T87" fmla="*/ 2147483647 h 411"/>
              <a:gd name="T88" fmla="*/ 2147483647 w 877"/>
              <a:gd name="T89" fmla="*/ 2147483647 h 411"/>
              <a:gd name="T90" fmla="*/ 2147483647 w 877"/>
              <a:gd name="T91" fmla="*/ 2147483647 h 411"/>
              <a:gd name="T92" fmla="*/ 2147483647 w 877"/>
              <a:gd name="T93" fmla="*/ 2147483647 h 411"/>
              <a:gd name="T94" fmla="*/ 2147483647 w 877"/>
              <a:gd name="T95" fmla="*/ 2147483647 h 411"/>
              <a:gd name="T96" fmla="*/ 2147483647 w 877"/>
              <a:gd name="T97" fmla="*/ 2147483647 h 411"/>
              <a:gd name="T98" fmla="*/ 2147483647 w 877"/>
              <a:gd name="T99" fmla="*/ 2147483647 h 411"/>
              <a:gd name="T100" fmla="*/ 2147483647 w 877"/>
              <a:gd name="T101" fmla="*/ 2147483647 h 411"/>
              <a:gd name="T102" fmla="*/ 2147483647 w 877"/>
              <a:gd name="T103" fmla="*/ 2147483647 h 411"/>
              <a:gd name="T104" fmla="*/ 2147483647 w 877"/>
              <a:gd name="T105" fmla="*/ 2147483647 h 411"/>
              <a:gd name="T106" fmla="*/ 2147483647 w 877"/>
              <a:gd name="T107" fmla="*/ 2147483647 h 411"/>
              <a:gd name="T108" fmla="*/ 2147483647 w 877"/>
              <a:gd name="T109" fmla="*/ 2147483647 h 411"/>
              <a:gd name="T110" fmla="*/ 2147483647 w 877"/>
              <a:gd name="T111" fmla="*/ 2147483647 h 411"/>
              <a:gd name="T112" fmla="*/ 2147483647 w 877"/>
              <a:gd name="T113" fmla="*/ 2147483647 h 411"/>
              <a:gd name="T114" fmla="*/ 2147483647 w 877"/>
              <a:gd name="T115" fmla="*/ 2147483647 h 411"/>
              <a:gd name="T116" fmla="*/ 2147483647 w 877"/>
              <a:gd name="T117" fmla="*/ 2147483647 h 411"/>
              <a:gd name="T118" fmla="*/ 2147483647 w 877"/>
              <a:gd name="T119" fmla="*/ 2147483647 h 411"/>
              <a:gd name="T120" fmla="*/ 2147483647 w 877"/>
              <a:gd name="T121" fmla="*/ 2147483647 h 411"/>
              <a:gd name="T122" fmla="*/ 2147483647 w 877"/>
              <a:gd name="T123" fmla="*/ 2147483647 h 411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877"/>
              <a:gd name="T187" fmla="*/ 0 h 411"/>
              <a:gd name="T188" fmla="*/ 877 w 877"/>
              <a:gd name="T189" fmla="*/ 411 h 411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877" h="411">
                <a:moveTo>
                  <a:pt x="0" y="205"/>
                </a:moveTo>
                <a:lnTo>
                  <a:pt x="2" y="203"/>
                </a:lnTo>
                <a:lnTo>
                  <a:pt x="4" y="200"/>
                </a:lnTo>
                <a:lnTo>
                  <a:pt x="6" y="197"/>
                </a:lnTo>
                <a:lnTo>
                  <a:pt x="8" y="194"/>
                </a:lnTo>
                <a:lnTo>
                  <a:pt x="10" y="191"/>
                </a:lnTo>
                <a:lnTo>
                  <a:pt x="12" y="188"/>
                </a:lnTo>
                <a:lnTo>
                  <a:pt x="14" y="185"/>
                </a:lnTo>
                <a:lnTo>
                  <a:pt x="16" y="182"/>
                </a:lnTo>
                <a:lnTo>
                  <a:pt x="18" y="179"/>
                </a:lnTo>
                <a:lnTo>
                  <a:pt x="20" y="176"/>
                </a:lnTo>
                <a:lnTo>
                  <a:pt x="22" y="173"/>
                </a:lnTo>
                <a:lnTo>
                  <a:pt x="24" y="170"/>
                </a:lnTo>
                <a:lnTo>
                  <a:pt x="26" y="167"/>
                </a:lnTo>
                <a:lnTo>
                  <a:pt x="28" y="165"/>
                </a:lnTo>
                <a:lnTo>
                  <a:pt x="30" y="162"/>
                </a:lnTo>
                <a:lnTo>
                  <a:pt x="32" y="159"/>
                </a:lnTo>
                <a:lnTo>
                  <a:pt x="34" y="156"/>
                </a:lnTo>
                <a:lnTo>
                  <a:pt x="36" y="153"/>
                </a:lnTo>
                <a:lnTo>
                  <a:pt x="38" y="150"/>
                </a:lnTo>
                <a:lnTo>
                  <a:pt x="40" y="147"/>
                </a:lnTo>
                <a:lnTo>
                  <a:pt x="42" y="145"/>
                </a:lnTo>
                <a:lnTo>
                  <a:pt x="44" y="142"/>
                </a:lnTo>
                <a:lnTo>
                  <a:pt x="46" y="139"/>
                </a:lnTo>
                <a:lnTo>
                  <a:pt x="48" y="136"/>
                </a:lnTo>
                <a:lnTo>
                  <a:pt x="50" y="134"/>
                </a:lnTo>
                <a:lnTo>
                  <a:pt x="52" y="131"/>
                </a:lnTo>
                <a:lnTo>
                  <a:pt x="54" y="128"/>
                </a:lnTo>
                <a:lnTo>
                  <a:pt x="56" y="125"/>
                </a:lnTo>
                <a:lnTo>
                  <a:pt x="58" y="123"/>
                </a:lnTo>
                <a:lnTo>
                  <a:pt x="60" y="120"/>
                </a:lnTo>
                <a:lnTo>
                  <a:pt x="62" y="117"/>
                </a:lnTo>
                <a:lnTo>
                  <a:pt x="64" y="115"/>
                </a:lnTo>
                <a:lnTo>
                  <a:pt x="66" y="112"/>
                </a:lnTo>
                <a:lnTo>
                  <a:pt x="68" y="109"/>
                </a:lnTo>
                <a:lnTo>
                  <a:pt x="70" y="107"/>
                </a:lnTo>
                <a:lnTo>
                  <a:pt x="72" y="104"/>
                </a:lnTo>
                <a:lnTo>
                  <a:pt x="74" y="102"/>
                </a:lnTo>
                <a:lnTo>
                  <a:pt x="76" y="99"/>
                </a:lnTo>
                <a:lnTo>
                  <a:pt x="78" y="97"/>
                </a:lnTo>
                <a:lnTo>
                  <a:pt x="80" y="94"/>
                </a:lnTo>
                <a:lnTo>
                  <a:pt x="82" y="92"/>
                </a:lnTo>
                <a:lnTo>
                  <a:pt x="84" y="89"/>
                </a:lnTo>
                <a:lnTo>
                  <a:pt x="86" y="87"/>
                </a:lnTo>
                <a:lnTo>
                  <a:pt x="88" y="85"/>
                </a:lnTo>
                <a:lnTo>
                  <a:pt x="90" y="82"/>
                </a:lnTo>
                <a:lnTo>
                  <a:pt x="92" y="80"/>
                </a:lnTo>
                <a:lnTo>
                  <a:pt x="94" y="77"/>
                </a:lnTo>
                <a:lnTo>
                  <a:pt x="96" y="75"/>
                </a:lnTo>
                <a:lnTo>
                  <a:pt x="98" y="73"/>
                </a:lnTo>
                <a:lnTo>
                  <a:pt x="100" y="71"/>
                </a:lnTo>
                <a:lnTo>
                  <a:pt x="102" y="69"/>
                </a:lnTo>
                <a:lnTo>
                  <a:pt x="104" y="66"/>
                </a:lnTo>
                <a:lnTo>
                  <a:pt x="106" y="64"/>
                </a:lnTo>
                <a:lnTo>
                  <a:pt x="108" y="62"/>
                </a:lnTo>
                <a:lnTo>
                  <a:pt x="110" y="60"/>
                </a:lnTo>
                <a:lnTo>
                  <a:pt x="112" y="58"/>
                </a:lnTo>
                <a:lnTo>
                  <a:pt x="114" y="56"/>
                </a:lnTo>
                <a:lnTo>
                  <a:pt x="116" y="54"/>
                </a:lnTo>
                <a:lnTo>
                  <a:pt x="118" y="52"/>
                </a:lnTo>
                <a:lnTo>
                  <a:pt x="120" y="50"/>
                </a:lnTo>
                <a:lnTo>
                  <a:pt x="122" y="48"/>
                </a:lnTo>
                <a:lnTo>
                  <a:pt x="124" y="46"/>
                </a:lnTo>
                <a:lnTo>
                  <a:pt x="126" y="44"/>
                </a:lnTo>
                <a:lnTo>
                  <a:pt x="128" y="43"/>
                </a:lnTo>
                <a:lnTo>
                  <a:pt x="130" y="41"/>
                </a:lnTo>
                <a:lnTo>
                  <a:pt x="132" y="39"/>
                </a:lnTo>
                <a:lnTo>
                  <a:pt x="134" y="37"/>
                </a:lnTo>
                <a:lnTo>
                  <a:pt x="136" y="36"/>
                </a:lnTo>
                <a:lnTo>
                  <a:pt x="138" y="34"/>
                </a:lnTo>
                <a:lnTo>
                  <a:pt x="140" y="32"/>
                </a:lnTo>
                <a:lnTo>
                  <a:pt x="142" y="31"/>
                </a:lnTo>
                <a:lnTo>
                  <a:pt x="144" y="29"/>
                </a:lnTo>
                <a:lnTo>
                  <a:pt x="146" y="28"/>
                </a:lnTo>
                <a:lnTo>
                  <a:pt x="148" y="26"/>
                </a:lnTo>
                <a:lnTo>
                  <a:pt x="150" y="25"/>
                </a:lnTo>
                <a:lnTo>
                  <a:pt x="152" y="24"/>
                </a:lnTo>
                <a:lnTo>
                  <a:pt x="154" y="22"/>
                </a:lnTo>
                <a:lnTo>
                  <a:pt x="156" y="21"/>
                </a:lnTo>
                <a:lnTo>
                  <a:pt x="158" y="20"/>
                </a:lnTo>
                <a:lnTo>
                  <a:pt x="160" y="18"/>
                </a:lnTo>
                <a:lnTo>
                  <a:pt x="162" y="17"/>
                </a:lnTo>
                <a:lnTo>
                  <a:pt x="164" y="16"/>
                </a:lnTo>
                <a:lnTo>
                  <a:pt x="166" y="15"/>
                </a:lnTo>
                <a:lnTo>
                  <a:pt x="168" y="14"/>
                </a:lnTo>
                <a:lnTo>
                  <a:pt x="170" y="13"/>
                </a:lnTo>
                <a:lnTo>
                  <a:pt x="172" y="12"/>
                </a:lnTo>
                <a:lnTo>
                  <a:pt x="174" y="11"/>
                </a:lnTo>
                <a:lnTo>
                  <a:pt x="176" y="10"/>
                </a:lnTo>
                <a:lnTo>
                  <a:pt x="178" y="9"/>
                </a:lnTo>
                <a:lnTo>
                  <a:pt x="180" y="8"/>
                </a:lnTo>
                <a:lnTo>
                  <a:pt x="182" y="7"/>
                </a:lnTo>
                <a:lnTo>
                  <a:pt x="184" y="7"/>
                </a:lnTo>
                <a:lnTo>
                  <a:pt x="186" y="6"/>
                </a:lnTo>
                <a:lnTo>
                  <a:pt x="188" y="5"/>
                </a:lnTo>
                <a:lnTo>
                  <a:pt x="190" y="5"/>
                </a:lnTo>
                <a:lnTo>
                  <a:pt x="192" y="4"/>
                </a:lnTo>
                <a:lnTo>
                  <a:pt x="194" y="3"/>
                </a:lnTo>
                <a:lnTo>
                  <a:pt x="196" y="3"/>
                </a:lnTo>
                <a:lnTo>
                  <a:pt x="198" y="3"/>
                </a:lnTo>
                <a:lnTo>
                  <a:pt x="200" y="2"/>
                </a:lnTo>
                <a:lnTo>
                  <a:pt x="202" y="2"/>
                </a:lnTo>
                <a:lnTo>
                  <a:pt x="204" y="1"/>
                </a:lnTo>
                <a:lnTo>
                  <a:pt x="206" y="1"/>
                </a:lnTo>
                <a:lnTo>
                  <a:pt x="208" y="1"/>
                </a:lnTo>
                <a:lnTo>
                  <a:pt x="210" y="1"/>
                </a:lnTo>
                <a:lnTo>
                  <a:pt x="212" y="0"/>
                </a:lnTo>
                <a:lnTo>
                  <a:pt x="214" y="0"/>
                </a:lnTo>
                <a:lnTo>
                  <a:pt x="216" y="0"/>
                </a:lnTo>
                <a:lnTo>
                  <a:pt x="218" y="0"/>
                </a:lnTo>
                <a:lnTo>
                  <a:pt x="220" y="0"/>
                </a:lnTo>
                <a:lnTo>
                  <a:pt x="222" y="0"/>
                </a:lnTo>
                <a:lnTo>
                  <a:pt x="224" y="0"/>
                </a:lnTo>
                <a:lnTo>
                  <a:pt x="226" y="0"/>
                </a:lnTo>
                <a:lnTo>
                  <a:pt x="228" y="0"/>
                </a:lnTo>
                <a:lnTo>
                  <a:pt x="230" y="1"/>
                </a:lnTo>
                <a:lnTo>
                  <a:pt x="232" y="1"/>
                </a:lnTo>
                <a:lnTo>
                  <a:pt x="234" y="1"/>
                </a:lnTo>
                <a:lnTo>
                  <a:pt x="236" y="2"/>
                </a:lnTo>
                <a:lnTo>
                  <a:pt x="238" y="2"/>
                </a:lnTo>
                <a:lnTo>
                  <a:pt x="240" y="2"/>
                </a:lnTo>
                <a:lnTo>
                  <a:pt x="242" y="3"/>
                </a:lnTo>
                <a:lnTo>
                  <a:pt x="244" y="3"/>
                </a:lnTo>
                <a:lnTo>
                  <a:pt x="246" y="4"/>
                </a:lnTo>
                <a:lnTo>
                  <a:pt x="248" y="4"/>
                </a:lnTo>
                <a:lnTo>
                  <a:pt x="250" y="5"/>
                </a:lnTo>
                <a:lnTo>
                  <a:pt x="252" y="6"/>
                </a:lnTo>
                <a:lnTo>
                  <a:pt x="254" y="6"/>
                </a:lnTo>
                <a:lnTo>
                  <a:pt x="256" y="7"/>
                </a:lnTo>
                <a:lnTo>
                  <a:pt x="258" y="8"/>
                </a:lnTo>
                <a:lnTo>
                  <a:pt x="260" y="9"/>
                </a:lnTo>
                <a:lnTo>
                  <a:pt x="262" y="10"/>
                </a:lnTo>
                <a:lnTo>
                  <a:pt x="264" y="10"/>
                </a:lnTo>
                <a:lnTo>
                  <a:pt x="266" y="11"/>
                </a:lnTo>
                <a:lnTo>
                  <a:pt x="268" y="12"/>
                </a:lnTo>
                <a:lnTo>
                  <a:pt x="270" y="13"/>
                </a:lnTo>
                <a:lnTo>
                  <a:pt x="272" y="14"/>
                </a:lnTo>
                <a:lnTo>
                  <a:pt x="274" y="16"/>
                </a:lnTo>
                <a:lnTo>
                  <a:pt x="276" y="17"/>
                </a:lnTo>
                <a:lnTo>
                  <a:pt x="278" y="18"/>
                </a:lnTo>
                <a:lnTo>
                  <a:pt x="280" y="19"/>
                </a:lnTo>
                <a:lnTo>
                  <a:pt x="282" y="20"/>
                </a:lnTo>
                <a:lnTo>
                  <a:pt x="284" y="22"/>
                </a:lnTo>
                <a:lnTo>
                  <a:pt x="286" y="23"/>
                </a:lnTo>
                <a:lnTo>
                  <a:pt x="288" y="24"/>
                </a:lnTo>
                <a:lnTo>
                  <a:pt x="290" y="26"/>
                </a:lnTo>
                <a:lnTo>
                  <a:pt x="292" y="27"/>
                </a:lnTo>
                <a:lnTo>
                  <a:pt x="294" y="29"/>
                </a:lnTo>
                <a:lnTo>
                  <a:pt x="296" y="30"/>
                </a:lnTo>
                <a:lnTo>
                  <a:pt x="298" y="32"/>
                </a:lnTo>
                <a:lnTo>
                  <a:pt x="300" y="33"/>
                </a:lnTo>
                <a:lnTo>
                  <a:pt x="302" y="35"/>
                </a:lnTo>
                <a:lnTo>
                  <a:pt x="304" y="37"/>
                </a:lnTo>
                <a:lnTo>
                  <a:pt x="306" y="38"/>
                </a:lnTo>
                <a:lnTo>
                  <a:pt x="308" y="40"/>
                </a:lnTo>
                <a:lnTo>
                  <a:pt x="310" y="42"/>
                </a:lnTo>
                <a:lnTo>
                  <a:pt x="312" y="43"/>
                </a:lnTo>
                <a:lnTo>
                  <a:pt x="314" y="45"/>
                </a:lnTo>
                <a:lnTo>
                  <a:pt x="316" y="47"/>
                </a:lnTo>
                <a:lnTo>
                  <a:pt x="318" y="49"/>
                </a:lnTo>
                <a:lnTo>
                  <a:pt x="320" y="51"/>
                </a:lnTo>
                <a:lnTo>
                  <a:pt x="322" y="53"/>
                </a:lnTo>
                <a:lnTo>
                  <a:pt x="324" y="55"/>
                </a:lnTo>
                <a:lnTo>
                  <a:pt x="326" y="57"/>
                </a:lnTo>
                <a:lnTo>
                  <a:pt x="328" y="59"/>
                </a:lnTo>
                <a:lnTo>
                  <a:pt x="330" y="61"/>
                </a:lnTo>
                <a:lnTo>
                  <a:pt x="332" y="63"/>
                </a:lnTo>
                <a:lnTo>
                  <a:pt x="334" y="65"/>
                </a:lnTo>
                <a:lnTo>
                  <a:pt x="336" y="67"/>
                </a:lnTo>
                <a:lnTo>
                  <a:pt x="338" y="70"/>
                </a:lnTo>
                <a:lnTo>
                  <a:pt x="340" y="72"/>
                </a:lnTo>
                <a:lnTo>
                  <a:pt x="342" y="74"/>
                </a:lnTo>
                <a:lnTo>
                  <a:pt x="344" y="76"/>
                </a:lnTo>
                <a:lnTo>
                  <a:pt x="346" y="79"/>
                </a:lnTo>
                <a:lnTo>
                  <a:pt x="348" y="81"/>
                </a:lnTo>
                <a:lnTo>
                  <a:pt x="350" y="83"/>
                </a:lnTo>
                <a:lnTo>
                  <a:pt x="352" y="86"/>
                </a:lnTo>
                <a:lnTo>
                  <a:pt x="354" y="88"/>
                </a:lnTo>
                <a:lnTo>
                  <a:pt x="356" y="91"/>
                </a:lnTo>
                <a:lnTo>
                  <a:pt x="358" y="93"/>
                </a:lnTo>
                <a:lnTo>
                  <a:pt x="360" y="95"/>
                </a:lnTo>
                <a:lnTo>
                  <a:pt x="362" y="98"/>
                </a:lnTo>
                <a:lnTo>
                  <a:pt x="364" y="101"/>
                </a:lnTo>
                <a:lnTo>
                  <a:pt x="366" y="103"/>
                </a:lnTo>
                <a:lnTo>
                  <a:pt x="368" y="106"/>
                </a:lnTo>
                <a:lnTo>
                  <a:pt x="370" y="108"/>
                </a:lnTo>
                <a:lnTo>
                  <a:pt x="372" y="111"/>
                </a:lnTo>
                <a:lnTo>
                  <a:pt x="374" y="113"/>
                </a:lnTo>
                <a:lnTo>
                  <a:pt x="376" y="116"/>
                </a:lnTo>
                <a:lnTo>
                  <a:pt x="378" y="119"/>
                </a:lnTo>
                <a:lnTo>
                  <a:pt x="380" y="121"/>
                </a:lnTo>
                <a:lnTo>
                  <a:pt x="382" y="124"/>
                </a:lnTo>
                <a:lnTo>
                  <a:pt x="384" y="127"/>
                </a:lnTo>
                <a:lnTo>
                  <a:pt x="386" y="129"/>
                </a:lnTo>
                <a:lnTo>
                  <a:pt x="388" y="132"/>
                </a:lnTo>
                <a:lnTo>
                  <a:pt x="390" y="135"/>
                </a:lnTo>
                <a:lnTo>
                  <a:pt x="392" y="138"/>
                </a:lnTo>
                <a:lnTo>
                  <a:pt x="394" y="141"/>
                </a:lnTo>
                <a:lnTo>
                  <a:pt x="396" y="143"/>
                </a:lnTo>
                <a:lnTo>
                  <a:pt x="398" y="146"/>
                </a:lnTo>
                <a:lnTo>
                  <a:pt x="400" y="149"/>
                </a:lnTo>
                <a:lnTo>
                  <a:pt x="402" y="152"/>
                </a:lnTo>
                <a:lnTo>
                  <a:pt x="404" y="155"/>
                </a:lnTo>
                <a:lnTo>
                  <a:pt x="406" y="157"/>
                </a:lnTo>
                <a:lnTo>
                  <a:pt x="408" y="160"/>
                </a:lnTo>
                <a:lnTo>
                  <a:pt x="410" y="163"/>
                </a:lnTo>
                <a:lnTo>
                  <a:pt x="412" y="166"/>
                </a:lnTo>
                <a:lnTo>
                  <a:pt x="414" y="169"/>
                </a:lnTo>
                <a:lnTo>
                  <a:pt x="416" y="172"/>
                </a:lnTo>
                <a:lnTo>
                  <a:pt x="418" y="175"/>
                </a:lnTo>
                <a:lnTo>
                  <a:pt x="420" y="178"/>
                </a:lnTo>
                <a:lnTo>
                  <a:pt x="422" y="181"/>
                </a:lnTo>
                <a:lnTo>
                  <a:pt x="424" y="184"/>
                </a:lnTo>
                <a:lnTo>
                  <a:pt x="426" y="186"/>
                </a:lnTo>
                <a:lnTo>
                  <a:pt x="428" y="189"/>
                </a:lnTo>
                <a:lnTo>
                  <a:pt x="430" y="192"/>
                </a:lnTo>
                <a:lnTo>
                  <a:pt x="432" y="195"/>
                </a:lnTo>
                <a:lnTo>
                  <a:pt x="434" y="198"/>
                </a:lnTo>
                <a:lnTo>
                  <a:pt x="436" y="201"/>
                </a:lnTo>
                <a:lnTo>
                  <a:pt x="438" y="204"/>
                </a:lnTo>
                <a:lnTo>
                  <a:pt x="440" y="207"/>
                </a:lnTo>
                <a:lnTo>
                  <a:pt x="442" y="210"/>
                </a:lnTo>
                <a:lnTo>
                  <a:pt x="444" y="213"/>
                </a:lnTo>
                <a:lnTo>
                  <a:pt x="446" y="216"/>
                </a:lnTo>
                <a:lnTo>
                  <a:pt x="448" y="219"/>
                </a:lnTo>
                <a:lnTo>
                  <a:pt x="450" y="222"/>
                </a:lnTo>
                <a:lnTo>
                  <a:pt x="452" y="225"/>
                </a:lnTo>
                <a:lnTo>
                  <a:pt x="454" y="228"/>
                </a:lnTo>
                <a:lnTo>
                  <a:pt x="456" y="230"/>
                </a:lnTo>
                <a:lnTo>
                  <a:pt x="458" y="233"/>
                </a:lnTo>
                <a:lnTo>
                  <a:pt x="460" y="236"/>
                </a:lnTo>
                <a:lnTo>
                  <a:pt x="462" y="239"/>
                </a:lnTo>
                <a:lnTo>
                  <a:pt x="464" y="242"/>
                </a:lnTo>
                <a:lnTo>
                  <a:pt x="466" y="245"/>
                </a:lnTo>
                <a:lnTo>
                  <a:pt x="468" y="248"/>
                </a:lnTo>
                <a:lnTo>
                  <a:pt x="470" y="251"/>
                </a:lnTo>
                <a:lnTo>
                  <a:pt x="472" y="254"/>
                </a:lnTo>
                <a:lnTo>
                  <a:pt x="474" y="256"/>
                </a:lnTo>
                <a:lnTo>
                  <a:pt x="476" y="259"/>
                </a:lnTo>
                <a:lnTo>
                  <a:pt x="478" y="262"/>
                </a:lnTo>
                <a:lnTo>
                  <a:pt x="480" y="265"/>
                </a:lnTo>
                <a:lnTo>
                  <a:pt x="482" y="268"/>
                </a:lnTo>
                <a:lnTo>
                  <a:pt x="484" y="271"/>
                </a:lnTo>
                <a:lnTo>
                  <a:pt x="486" y="273"/>
                </a:lnTo>
                <a:lnTo>
                  <a:pt x="488" y="276"/>
                </a:lnTo>
                <a:lnTo>
                  <a:pt x="490" y="279"/>
                </a:lnTo>
                <a:lnTo>
                  <a:pt x="492" y="282"/>
                </a:lnTo>
                <a:lnTo>
                  <a:pt x="494" y="284"/>
                </a:lnTo>
                <a:lnTo>
                  <a:pt x="496" y="287"/>
                </a:lnTo>
                <a:lnTo>
                  <a:pt x="498" y="290"/>
                </a:lnTo>
                <a:lnTo>
                  <a:pt x="500" y="292"/>
                </a:lnTo>
                <a:lnTo>
                  <a:pt x="502" y="295"/>
                </a:lnTo>
                <a:lnTo>
                  <a:pt x="504" y="298"/>
                </a:lnTo>
                <a:lnTo>
                  <a:pt x="506" y="300"/>
                </a:lnTo>
                <a:lnTo>
                  <a:pt x="508" y="303"/>
                </a:lnTo>
                <a:lnTo>
                  <a:pt x="510" y="305"/>
                </a:lnTo>
                <a:lnTo>
                  <a:pt x="512" y="308"/>
                </a:lnTo>
                <a:lnTo>
                  <a:pt x="514" y="311"/>
                </a:lnTo>
                <a:lnTo>
                  <a:pt x="516" y="313"/>
                </a:lnTo>
                <a:lnTo>
                  <a:pt x="518" y="316"/>
                </a:lnTo>
                <a:lnTo>
                  <a:pt x="520" y="318"/>
                </a:lnTo>
                <a:lnTo>
                  <a:pt x="522" y="321"/>
                </a:lnTo>
                <a:lnTo>
                  <a:pt x="524" y="323"/>
                </a:lnTo>
                <a:lnTo>
                  <a:pt x="526" y="325"/>
                </a:lnTo>
                <a:lnTo>
                  <a:pt x="528" y="328"/>
                </a:lnTo>
                <a:lnTo>
                  <a:pt x="530" y="330"/>
                </a:lnTo>
                <a:lnTo>
                  <a:pt x="532" y="332"/>
                </a:lnTo>
                <a:lnTo>
                  <a:pt x="534" y="335"/>
                </a:lnTo>
                <a:lnTo>
                  <a:pt x="536" y="337"/>
                </a:lnTo>
                <a:lnTo>
                  <a:pt x="538" y="339"/>
                </a:lnTo>
                <a:lnTo>
                  <a:pt x="540" y="341"/>
                </a:lnTo>
                <a:lnTo>
                  <a:pt x="542" y="344"/>
                </a:lnTo>
                <a:lnTo>
                  <a:pt x="544" y="346"/>
                </a:lnTo>
                <a:lnTo>
                  <a:pt x="546" y="348"/>
                </a:lnTo>
                <a:lnTo>
                  <a:pt x="548" y="350"/>
                </a:lnTo>
                <a:lnTo>
                  <a:pt x="550" y="352"/>
                </a:lnTo>
                <a:lnTo>
                  <a:pt x="552" y="354"/>
                </a:lnTo>
                <a:lnTo>
                  <a:pt x="554" y="356"/>
                </a:lnTo>
                <a:lnTo>
                  <a:pt x="556" y="358"/>
                </a:lnTo>
                <a:lnTo>
                  <a:pt x="558" y="360"/>
                </a:lnTo>
                <a:lnTo>
                  <a:pt x="560" y="362"/>
                </a:lnTo>
                <a:lnTo>
                  <a:pt x="562" y="364"/>
                </a:lnTo>
                <a:lnTo>
                  <a:pt x="564" y="366"/>
                </a:lnTo>
                <a:lnTo>
                  <a:pt x="566" y="368"/>
                </a:lnTo>
                <a:lnTo>
                  <a:pt x="568" y="369"/>
                </a:lnTo>
                <a:lnTo>
                  <a:pt x="570" y="371"/>
                </a:lnTo>
                <a:lnTo>
                  <a:pt x="572" y="373"/>
                </a:lnTo>
                <a:lnTo>
                  <a:pt x="574" y="375"/>
                </a:lnTo>
                <a:lnTo>
                  <a:pt x="576" y="376"/>
                </a:lnTo>
                <a:lnTo>
                  <a:pt x="578" y="378"/>
                </a:lnTo>
                <a:lnTo>
                  <a:pt x="580" y="379"/>
                </a:lnTo>
                <a:lnTo>
                  <a:pt x="582" y="381"/>
                </a:lnTo>
                <a:lnTo>
                  <a:pt x="584" y="382"/>
                </a:lnTo>
                <a:lnTo>
                  <a:pt x="586" y="384"/>
                </a:lnTo>
                <a:lnTo>
                  <a:pt x="588" y="385"/>
                </a:lnTo>
                <a:lnTo>
                  <a:pt x="590" y="387"/>
                </a:lnTo>
                <a:lnTo>
                  <a:pt x="592" y="388"/>
                </a:lnTo>
                <a:lnTo>
                  <a:pt x="594" y="389"/>
                </a:lnTo>
                <a:lnTo>
                  <a:pt x="596" y="391"/>
                </a:lnTo>
                <a:lnTo>
                  <a:pt x="598" y="392"/>
                </a:lnTo>
                <a:lnTo>
                  <a:pt x="600" y="393"/>
                </a:lnTo>
                <a:lnTo>
                  <a:pt x="602" y="394"/>
                </a:lnTo>
                <a:lnTo>
                  <a:pt x="604" y="396"/>
                </a:lnTo>
                <a:lnTo>
                  <a:pt x="606" y="397"/>
                </a:lnTo>
                <a:lnTo>
                  <a:pt x="608" y="398"/>
                </a:lnTo>
                <a:lnTo>
                  <a:pt x="610" y="399"/>
                </a:lnTo>
                <a:lnTo>
                  <a:pt x="612" y="400"/>
                </a:lnTo>
                <a:lnTo>
                  <a:pt x="614" y="401"/>
                </a:lnTo>
                <a:lnTo>
                  <a:pt x="616" y="402"/>
                </a:lnTo>
                <a:lnTo>
                  <a:pt x="618" y="402"/>
                </a:lnTo>
                <a:lnTo>
                  <a:pt x="620" y="403"/>
                </a:lnTo>
                <a:lnTo>
                  <a:pt x="622" y="404"/>
                </a:lnTo>
                <a:lnTo>
                  <a:pt x="624" y="405"/>
                </a:lnTo>
                <a:lnTo>
                  <a:pt x="626" y="405"/>
                </a:lnTo>
                <a:lnTo>
                  <a:pt x="628" y="406"/>
                </a:lnTo>
                <a:lnTo>
                  <a:pt x="630" y="407"/>
                </a:lnTo>
                <a:lnTo>
                  <a:pt x="632" y="407"/>
                </a:lnTo>
                <a:lnTo>
                  <a:pt x="634" y="408"/>
                </a:lnTo>
                <a:lnTo>
                  <a:pt x="636" y="408"/>
                </a:lnTo>
                <a:lnTo>
                  <a:pt x="638" y="409"/>
                </a:lnTo>
                <a:lnTo>
                  <a:pt x="640" y="409"/>
                </a:lnTo>
                <a:lnTo>
                  <a:pt x="642" y="409"/>
                </a:lnTo>
                <a:lnTo>
                  <a:pt x="644" y="410"/>
                </a:lnTo>
                <a:lnTo>
                  <a:pt x="646" y="410"/>
                </a:lnTo>
                <a:lnTo>
                  <a:pt x="648" y="410"/>
                </a:lnTo>
                <a:lnTo>
                  <a:pt x="650" y="411"/>
                </a:lnTo>
                <a:lnTo>
                  <a:pt x="652" y="411"/>
                </a:lnTo>
                <a:lnTo>
                  <a:pt x="654" y="411"/>
                </a:lnTo>
                <a:lnTo>
                  <a:pt x="656" y="411"/>
                </a:lnTo>
                <a:lnTo>
                  <a:pt x="658" y="411"/>
                </a:lnTo>
                <a:lnTo>
                  <a:pt x="660" y="411"/>
                </a:lnTo>
                <a:lnTo>
                  <a:pt x="662" y="411"/>
                </a:lnTo>
                <a:lnTo>
                  <a:pt x="664" y="411"/>
                </a:lnTo>
                <a:lnTo>
                  <a:pt x="666" y="411"/>
                </a:lnTo>
                <a:lnTo>
                  <a:pt x="668" y="410"/>
                </a:lnTo>
                <a:lnTo>
                  <a:pt x="670" y="410"/>
                </a:lnTo>
                <a:lnTo>
                  <a:pt x="672" y="410"/>
                </a:lnTo>
                <a:lnTo>
                  <a:pt x="674" y="410"/>
                </a:lnTo>
                <a:lnTo>
                  <a:pt x="676" y="409"/>
                </a:lnTo>
                <a:lnTo>
                  <a:pt x="678" y="409"/>
                </a:lnTo>
                <a:lnTo>
                  <a:pt x="680" y="408"/>
                </a:lnTo>
                <a:lnTo>
                  <a:pt x="682" y="408"/>
                </a:lnTo>
                <a:lnTo>
                  <a:pt x="684" y="407"/>
                </a:lnTo>
                <a:lnTo>
                  <a:pt x="686" y="407"/>
                </a:lnTo>
                <a:lnTo>
                  <a:pt x="688" y="406"/>
                </a:lnTo>
                <a:lnTo>
                  <a:pt x="690" y="406"/>
                </a:lnTo>
                <a:lnTo>
                  <a:pt x="692" y="405"/>
                </a:lnTo>
                <a:lnTo>
                  <a:pt x="694" y="404"/>
                </a:lnTo>
                <a:lnTo>
                  <a:pt x="696" y="404"/>
                </a:lnTo>
                <a:lnTo>
                  <a:pt x="698" y="403"/>
                </a:lnTo>
                <a:lnTo>
                  <a:pt x="700" y="402"/>
                </a:lnTo>
                <a:lnTo>
                  <a:pt x="702" y="401"/>
                </a:lnTo>
                <a:lnTo>
                  <a:pt x="704" y="400"/>
                </a:lnTo>
                <a:lnTo>
                  <a:pt x="706" y="399"/>
                </a:lnTo>
                <a:lnTo>
                  <a:pt x="708" y="398"/>
                </a:lnTo>
                <a:lnTo>
                  <a:pt x="710" y="397"/>
                </a:lnTo>
                <a:lnTo>
                  <a:pt x="712" y="396"/>
                </a:lnTo>
                <a:lnTo>
                  <a:pt x="714" y="395"/>
                </a:lnTo>
                <a:lnTo>
                  <a:pt x="716" y="394"/>
                </a:lnTo>
                <a:lnTo>
                  <a:pt x="718" y="393"/>
                </a:lnTo>
                <a:lnTo>
                  <a:pt x="720" y="391"/>
                </a:lnTo>
                <a:lnTo>
                  <a:pt x="722" y="390"/>
                </a:lnTo>
                <a:lnTo>
                  <a:pt x="724" y="389"/>
                </a:lnTo>
                <a:lnTo>
                  <a:pt x="726" y="387"/>
                </a:lnTo>
                <a:lnTo>
                  <a:pt x="728" y="386"/>
                </a:lnTo>
                <a:lnTo>
                  <a:pt x="730" y="385"/>
                </a:lnTo>
                <a:lnTo>
                  <a:pt x="732" y="383"/>
                </a:lnTo>
                <a:lnTo>
                  <a:pt x="734" y="382"/>
                </a:lnTo>
                <a:lnTo>
                  <a:pt x="736" y="380"/>
                </a:lnTo>
                <a:lnTo>
                  <a:pt x="738" y="379"/>
                </a:lnTo>
                <a:lnTo>
                  <a:pt x="740" y="377"/>
                </a:lnTo>
                <a:lnTo>
                  <a:pt x="742" y="375"/>
                </a:lnTo>
                <a:lnTo>
                  <a:pt x="744" y="374"/>
                </a:lnTo>
                <a:lnTo>
                  <a:pt x="746" y="372"/>
                </a:lnTo>
                <a:lnTo>
                  <a:pt x="748" y="370"/>
                </a:lnTo>
                <a:lnTo>
                  <a:pt x="750" y="368"/>
                </a:lnTo>
                <a:lnTo>
                  <a:pt x="752" y="367"/>
                </a:lnTo>
                <a:lnTo>
                  <a:pt x="754" y="365"/>
                </a:lnTo>
                <a:lnTo>
                  <a:pt x="756" y="363"/>
                </a:lnTo>
                <a:lnTo>
                  <a:pt x="758" y="361"/>
                </a:lnTo>
                <a:lnTo>
                  <a:pt x="760" y="359"/>
                </a:lnTo>
                <a:lnTo>
                  <a:pt x="762" y="357"/>
                </a:lnTo>
                <a:lnTo>
                  <a:pt x="764" y="355"/>
                </a:lnTo>
                <a:lnTo>
                  <a:pt x="766" y="353"/>
                </a:lnTo>
                <a:lnTo>
                  <a:pt x="768" y="351"/>
                </a:lnTo>
                <a:lnTo>
                  <a:pt x="770" y="349"/>
                </a:lnTo>
                <a:lnTo>
                  <a:pt x="772" y="347"/>
                </a:lnTo>
                <a:lnTo>
                  <a:pt x="774" y="345"/>
                </a:lnTo>
                <a:lnTo>
                  <a:pt x="776" y="342"/>
                </a:lnTo>
                <a:lnTo>
                  <a:pt x="778" y="340"/>
                </a:lnTo>
                <a:lnTo>
                  <a:pt x="780" y="338"/>
                </a:lnTo>
                <a:lnTo>
                  <a:pt x="782" y="336"/>
                </a:lnTo>
                <a:lnTo>
                  <a:pt x="784" y="333"/>
                </a:lnTo>
                <a:lnTo>
                  <a:pt x="786" y="331"/>
                </a:lnTo>
                <a:lnTo>
                  <a:pt x="788" y="329"/>
                </a:lnTo>
                <a:lnTo>
                  <a:pt x="790" y="326"/>
                </a:lnTo>
                <a:lnTo>
                  <a:pt x="792" y="324"/>
                </a:lnTo>
                <a:lnTo>
                  <a:pt x="794" y="322"/>
                </a:lnTo>
                <a:lnTo>
                  <a:pt x="796" y="319"/>
                </a:lnTo>
                <a:lnTo>
                  <a:pt x="798" y="317"/>
                </a:lnTo>
                <a:lnTo>
                  <a:pt x="800" y="314"/>
                </a:lnTo>
                <a:lnTo>
                  <a:pt x="802" y="312"/>
                </a:lnTo>
                <a:lnTo>
                  <a:pt x="804" y="309"/>
                </a:lnTo>
                <a:lnTo>
                  <a:pt x="806" y="307"/>
                </a:lnTo>
                <a:lnTo>
                  <a:pt x="808" y="304"/>
                </a:lnTo>
                <a:lnTo>
                  <a:pt x="810" y="301"/>
                </a:lnTo>
                <a:lnTo>
                  <a:pt x="812" y="299"/>
                </a:lnTo>
                <a:lnTo>
                  <a:pt x="814" y="296"/>
                </a:lnTo>
                <a:lnTo>
                  <a:pt x="816" y="294"/>
                </a:lnTo>
                <a:lnTo>
                  <a:pt x="818" y="291"/>
                </a:lnTo>
                <a:lnTo>
                  <a:pt x="820" y="288"/>
                </a:lnTo>
                <a:lnTo>
                  <a:pt x="822" y="286"/>
                </a:lnTo>
                <a:lnTo>
                  <a:pt x="824" y="283"/>
                </a:lnTo>
                <a:lnTo>
                  <a:pt x="826" y="280"/>
                </a:lnTo>
                <a:lnTo>
                  <a:pt x="828" y="277"/>
                </a:lnTo>
                <a:lnTo>
                  <a:pt x="830" y="275"/>
                </a:lnTo>
                <a:lnTo>
                  <a:pt x="832" y="272"/>
                </a:lnTo>
                <a:lnTo>
                  <a:pt x="834" y="269"/>
                </a:lnTo>
                <a:lnTo>
                  <a:pt x="836" y="266"/>
                </a:lnTo>
                <a:lnTo>
                  <a:pt x="838" y="263"/>
                </a:lnTo>
                <a:lnTo>
                  <a:pt x="840" y="261"/>
                </a:lnTo>
                <a:lnTo>
                  <a:pt x="842" y="258"/>
                </a:lnTo>
                <a:lnTo>
                  <a:pt x="844" y="255"/>
                </a:lnTo>
                <a:lnTo>
                  <a:pt x="846" y="252"/>
                </a:lnTo>
                <a:lnTo>
                  <a:pt x="848" y="249"/>
                </a:lnTo>
                <a:lnTo>
                  <a:pt x="850" y="246"/>
                </a:lnTo>
                <a:lnTo>
                  <a:pt x="852" y="243"/>
                </a:lnTo>
                <a:lnTo>
                  <a:pt x="854" y="241"/>
                </a:lnTo>
                <a:lnTo>
                  <a:pt x="856" y="238"/>
                </a:lnTo>
                <a:lnTo>
                  <a:pt x="858" y="235"/>
                </a:lnTo>
                <a:lnTo>
                  <a:pt x="860" y="232"/>
                </a:lnTo>
                <a:lnTo>
                  <a:pt x="862" y="229"/>
                </a:lnTo>
                <a:lnTo>
                  <a:pt x="864" y="226"/>
                </a:lnTo>
                <a:lnTo>
                  <a:pt x="866" y="223"/>
                </a:lnTo>
                <a:lnTo>
                  <a:pt x="868" y="220"/>
                </a:lnTo>
                <a:lnTo>
                  <a:pt x="870" y="217"/>
                </a:lnTo>
                <a:lnTo>
                  <a:pt x="872" y="214"/>
                </a:lnTo>
                <a:lnTo>
                  <a:pt x="874" y="211"/>
                </a:lnTo>
                <a:lnTo>
                  <a:pt x="876" y="208"/>
                </a:lnTo>
                <a:lnTo>
                  <a:pt x="877" y="207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grpSp>
        <p:nvGrpSpPr>
          <p:cNvPr id="4" name="Group 71"/>
          <p:cNvGrpSpPr>
            <a:grpSpLocks/>
          </p:cNvGrpSpPr>
          <p:nvPr/>
        </p:nvGrpSpPr>
        <p:grpSpPr bwMode="auto">
          <a:xfrm>
            <a:off x="293688" y="2579688"/>
            <a:ext cx="2189162" cy="6350"/>
            <a:chOff x="2517228" y="5055476"/>
            <a:chExt cx="2188841" cy="5255"/>
          </a:xfrm>
        </p:grpSpPr>
        <p:cxnSp>
          <p:nvCxnSpPr>
            <p:cNvPr id="70" name="Straight Arrow Connector 69"/>
            <p:cNvCxnSpPr/>
            <p:nvPr/>
          </p:nvCxnSpPr>
          <p:spPr>
            <a:xfrm>
              <a:off x="3626727" y="5060731"/>
              <a:ext cx="1079342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H="1">
              <a:off x="2517228" y="5055476"/>
              <a:ext cx="1079342" cy="0"/>
            </a:xfrm>
            <a:prstGeom prst="straightConnector1">
              <a:avLst/>
            </a:prstGeom>
            <a:ln w="31750">
              <a:solidFill>
                <a:schemeClr val="bg1">
                  <a:alpha val="54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/>
          <p:cNvCxnSpPr/>
          <p:nvPr/>
        </p:nvCxnSpPr>
        <p:spPr>
          <a:xfrm rot="10800000">
            <a:off x="381000" y="2592388"/>
            <a:ext cx="8101013" cy="1587"/>
          </a:xfrm>
          <a:prstGeom prst="line">
            <a:avLst/>
          </a:prstGeom>
          <a:ln w="317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ontent Placeholder 2"/>
          <p:cNvSpPr>
            <a:spLocks noGrp="1"/>
          </p:cNvSpPr>
          <p:nvPr>
            <p:ph sz="quarter" idx="1"/>
          </p:nvPr>
        </p:nvSpPr>
        <p:spPr>
          <a:xfrm>
            <a:off x="393699" y="3933824"/>
            <a:ext cx="8088313" cy="2519511"/>
          </a:xfrm>
        </p:spPr>
        <p:txBody>
          <a:bodyPr>
            <a:normAutofit/>
          </a:bodyPr>
          <a:lstStyle/>
          <a:p>
            <a:r>
              <a:rPr lang="en-CA" dirty="0"/>
              <a:t>As you rotate the terminal arm, the value of the angle increases</a:t>
            </a:r>
          </a:p>
          <a:p>
            <a:r>
              <a:rPr lang="en-CA" dirty="0"/>
              <a:t>The height of the graph changes fluctuates up and down in accordance to the angle</a:t>
            </a:r>
          </a:p>
          <a:p>
            <a:r>
              <a:rPr lang="en-CA" dirty="0"/>
              <a:t>The result is a wave function</a:t>
            </a:r>
          </a:p>
        </p:txBody>
      </p:sp>
      <p:sp>
        <p:nvSpPr>
          <p:cNvPr id="1844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2662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489 0.00208 C 0.03489 -0.05134 0.03489 -0.18548 0.03489 -0.15888 C 0.03489 -0.13229 0.03489 0.13483 0.03489 0.16119 C 0.03489 0.18756 0.03489 0.0555 0.03489 0.00208 Z " pathEditMode="relative" ptsTypes="aaaa">
                                      <p:cBhvr>
                                        <p:cTn id="9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8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2" presetClass="entr" presetSubtype="8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902fb365c5c66cd7f7e2327bb7f5e967b3cb23b7"/>
  <p:tag name="ISPRING_SCORM_RATE_QUIZZES" val="0"/>
  <p:tag name="GENSWF_OUTPUT_FILE_NAME" val="m10hch3.3"/>
  <p:tag name="ISPRING_RESOURCE_PATHS_HASH_2" val="5434c8841d418c5051315e428646ba92eb9da481"/>
  <p:tag name="ISPRING_RESOURCE_PATHS_HASH_PRESENTER" val="83228277d933653fd61b3dd68cdfc788a9967ba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131</TotalTime>
  <Words>1949</Words>
  <Application>Microsoft Office PowerPoint</Application>
  <PresentationFormat>On-screen Show (4:3)</PresentationFormat>
  <Paragraphs>361</Paragraphs>
  <Slides>28</Slides>
  <Notes>28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Arial</vt:lpstr>
      <vt:lpstr>Calibri</vt:lpstr>
      <vt:lpstr>Century Schoolbook</vt:lpstr>
      <vt:lpstr>Courier New</vt:lpstr>
      <vt:lpstr>Symbol</vt:lpstr>
      <vt:lpstr>Times New Roman</vt:lpstr>
      <vt:lpstr>Wingdings</vt:lpstr>
      <vt:lpstr>Wingdings 2</vt:lpstr>
      <vt:lpstr>Oriel</vt:lpstr>
      <vt:lpstr>Equation</vt:lpstr>
      <vt:lpstr>MathType 6.0 Equation</vt:lpstr>
      <vt:lpstr>Section 3.3 Graphing Sine Cosine and Tangent Functions</vt:lpstr>
      <vt:lpstr>I) What is a Periodic Function?</vt:lpstr>
      <vt:lpstr>II) Components of a Periodic Function:</vt:lpstr>
      <vt:lpstr>PowerPoint Presentation</vt:lpstr>
      <vt:lpstr>PowerPoint Presentation</vt:lpstr>
      <vt:lpstr>High and Low Tide:</vt:lpstr>
      <vt:lpstr>III) SINE Function in an Unit Circles:</vt:lpstr>
      <vt:lpstr>IV) Graphing the Sine Function:</vt:lpstr>
      <vt:lpstr>Sine Function:</vt:lpstr>
      <vt:lpstr>PowerPoint Presentation</vt:lpstr>
      <vt:lpstr>V) COSINE Function in an Unit Circles:</vt:lpstr>
      <vt:lpstr>VI) Graphing the Cosine Function:</vt:lpstr>
      <vt:lpstr>Cosine Function:</vt:lpstr>
      <vt:lpstr>PowerPoint Presentation</vt:lpstr>
      <vt:lpstr>VII) Summary for Graphing Cosine/Sine Functions</vt:lpstr>
      <vt:lpstr>PowerPoint Presentation</vt:lpstr>
      <vt:lpstr>Review: Tangent Function &amp; Tangent Lines</vt:lpstr>
      <vt:lpstr>VIII) Tangent Functions and Unit Circles</vt:lpstr>
      <vt:lpstr>IX) Tangent = Y-Coordinate / X-Coordinate</vt:lpstr>
      <vt:lpstr>X) Tangent as the Y-coordinate on the Vertical Tangent Line</vt:lpstr>
      <vt:lpstr>PowerPoint Presentation</vt:lpstr>
      <vt:lpstr>XI) Tangent function as a Reciprocal</vt:lpstr>
      <vt:lpstr>Tangent Function</vt:lpstr>
      <vt:lpstr>PowerPoint Presentation</vt:lpstr>
      <vt:lpstr>PowerPoint Presentation</vt:lpstr>
      <vt:lpstr>XII) Vertical Asymptote and General Formula:</vt:lpstr>
      <vt:lpstr>PowerPoint Presentation</vt:lpstr>
      <vt:lpstr>Homework: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3.3 Graphing Sine, Cosine, and Tangent Function</dc:title>
  <dc:creator>Danny Young</dc:creator>
  <cp:lastModifiedBy>Danny Young</cp:lastModifiedBy>
  <cp:revision>18</cp:revision>
  <dcterms:created xsi:type="dcterms:W3CDTF">2011-06-27T16:11:13Z</dcterms:created>
  <dcterms:modified xsi:type="dcterms:W3CDTF">2019-01-16T19:35:13Z</dcterms:modified>
</cp:coreProperties>
</file>